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62" r:id="rId5"/>
  </p:sldIdLst>
  <p:sldSz cx="7772400" cy="10058400"/>
  <p:notesSz cx="6858000" cy="9144000"/>
  <p:embeddedFontLst>
    <p:embeddedFont>
      <p:font typeface="Garamond" panose="02020404030301010803" pitchFamily="18" charset="0"/>
      <p:regular r:id="rId7"/>
      <p:bold r:id="rId8"/>
      <p:italic r:id="rId9"/>
    </p:embeddedFont>
    <p:embeddedFont>
      <p:font typeface="Georgia" panose="02040502050405020303" pitchFamily="18" charset="0"/>
      <p:regular r:id="rId10"/>
      <p:bold r:id="rId11"/>
      <p:italic r:id="rId12"/>
      <p:boldItalic r:id="rId13"/>
    </p:embeddedFont>
    <p:embeddedFont>
      <p:font typeface="Gill Sans"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46">
          <p15:clr>
            <a:srgbClr val="A4A3A4"/>
          </p15:clr>
        </p15:guide>
        <p15:guide id="2" pos="2448">
          <p15:clr>
            <a:srgbClr val="A4A3A4"/>
          </p15:clr>
        </p15:guide>
        <p15:guide id="3" pos="1218">
          <p15:clr>
            <a:srgbClr val="9AA0A6"/>
          </p15:clr>
        </p15:guide>
        <p15:guide id="4" pos="2973">
          <p15:clr>
            <a:srgbClr val="9AA0A6"/>
          </p15:clr>
        </p15:guide>
        <p15:guide id="5" pos="4739">
          <p15:clr>
            <a:srgbClr val="9AA0A6"/>
          </p15:clr>
        </p15:guide>
        <p15:guide id="6" pos="618">
          <p15:clr>
            <a:srgbClr val="9AA0A6"/>
          </p15:clr>
        </p15:guide>
        <p15:guide id="7" orient="horz" pos="5667">
          <p15:clr>
            <a:srgbClr val="9AA0A6"/>
          </p15:clr>
        </p15:guide>
        <p15:guide id="8" orient="horz" pos="4859">
          <p15:clr>
            <a:srgbClr val="9AA0A6"/>
          </p15:clr>
        </p15:guide>
        <p15:guide id="9" orient="horz" pos="2838">
          <p15:clr>
            <a:srgbClr val="9AA0A6"/>
          </p15:clr>
        </p15:guide>
        <p15:guide id="10" orient="horz" pos="4032" userDrawn="1">
          <p15:clr>
            <a:srgbClr val="9AA0A6"/>
          </p15:clr>
        </p15:guide>
        <p15:guide id="11" orient="horz" pos="2439">
          <p15:clr>
            <a:srgbClr val="9AA0A6"/>
          </p15:clr>
        </p15:guide>
        <p15:guide id="12" orient="horz" pos="3640">
          <p15:clr>
            <a:srgbClr val="9AA0A6"/>
          </p15:clr>
        </p15:guide>
        <p15:guide id="13" orient="horz" pos="4454">
          <p15:clr>
            <a:srgbClr val="9AA0A6"/>
          </p15:clr>
        </p15:guide>
        <p15:guide id="14" orient="horz" pos="5263">
          <p15:clr>
            <a:srgbClr val="9AA0A6"/>
          </p15:clr>
        </p15:guide>
        <p15:guide id="15" orient="horz" pos="6072" userDrawn="1">
          <p15:clr>
            <a:srgbClr val="9AA0A6"/>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FF3927-6343-AAA2-87B4-ABC8E6FC5F80}" name="Carynne Jarrell" initials="CJ" userId="S::cjarrell@guidehousefederal.com::94aedd6e-9cdd-42f5-937b-a3824ca66646" providerId="AD"/>
  <p188:author id="{C7E8EF7C-E6F4-5225-4EC1-DD36268D968E}" name="Aubrey Restifo" initials="AR" userId="S::arestifo@guidehousefederal.com::8da48519-e956-4ad6-8e06-cdcf25015134" providerId="AD"/>
  <p188:author id="{F4D1ABE0-20A6-8FCC-3093-05FD2D265958}" name="Kyle Beaulieu" initials="KB" userId="S::kbeaulieu@guidehousefederal.com::a278b9e6-dd5f-4f41-bf2b-1ec3b45d47f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156C4"/>
    <a:srgbClr val="002F6C"/>
    <a:srgbClr val="2499C2"/>
    <a:srgbClr val="D3AF37"/>
    <a:srgbClr val="A6A6A6"/>
    <a:srgbClr val="CCECFF"/>
    <a:srgbClr val="CF1D32"/>
    <a:srgbClr val="FFFFFF"/>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DE76FD-1851-1FC4-3AAD-8639903F53F9}" v="431" dt="2025-08-25T16:28:34.561"/>
  </p1510:revLst>
</p1510:revInfo>
</file>

<file path=ppt/tableStyles.xml><?xml version="1.0" encoding="utf-8"?>
<a:tblStyleLst xmlns:a="http://schemas.openxmlformats.org/drawingml/2006/main" def="{A06FBBD8-B2E0-40D4-B0AE-DD705526DE54}">
  <a:tblStyle styleId="{A06FBBD8-B2E0-40D4-B0AE-DD705526DE5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2484" y="84"/>
      </p:cViewPr>
      <p:guideLst>
        <p:guide orient="horz" pos="3246"/>
        <p:guide pos="2448"/>
        <p:guide pos="1218"/>
        <p:guide pos="2973"/>
        <p:guide pos="4739"/>
        <p:guide pos="618"/>
        <p:guide orient="horz" pos="5667"/>
        <p:guide orient="horz" pos="4859"/>
        <p:guide orient="horz" pos="2838"/>
        <p:guide orient="horz" pos="4032"/>
        <p:guide orient="horz" pos="2439"/>
        <p:guide orient="horz" pos="3640"/>
        <p:guide orient="horz" pos="4454"/>
        <p:guide orient="horz" pos="5263"/>
        <p:guide orient="horz" pos="607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ee4f69738_19_1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ee4f69738_19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7288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help.devresults.com/help/activities-milestones-and-deliverables-table-video" TargetMode="External"/><Relationship Id="rId13" Type="http://schemas.openxmlformats.org/officeDocument/2006/relationships/hyperlink" Target="https://help.devresults.com/help/all-users-submitting-data" TargetMode="External"/><Relationship Id="rId18" Type="http://schemas.openxmlformats.org/officeDocument/2006/relationships/image" Target="../media/image4.png"/><Relationship Id="rId3" Type="http://schemas.openxmlformats.org/officeDocument/2006/relationships/hyperlink" Target="mailto:INL-DvR-Mailbox@state.gov" TargetMode="External"/><Relationship Id="rId21" Type="http://schemas.openxmlformats.org/officeDocument/2006/relationships/hyperlink" Target="https://help.devresults.com/help/inl-user-guide" TargetMode="External"/><Relationship Id="rId7" Type="http://schemas.openxmlformats.org/officeDocument/2006/relationships/hyperlink" Target="https://help.devresults.com/help/activities-milestones-and-deliverables-table" TargetMode="External"/><Relationship Id="rId12" Type="http://schemas.openxmlformats.org/officeDocument/2006/relationships/hyperlink" Target="https://help.devresults.com/help/entering-data-partners" TargetMode="External"/><Relationship Id="rId17" Type="http://schemas.openxmlformats.org/officeDocument/2006/relationships/image" Target="../media/image3.png"/><Relationship Id="rId2" Type="http://schemas.openxmlformats.org/officeDocument/2006/relationships/notesSlide" Target="../notesSlides/notesSlide1.xml"/><Relationship Id="rId16" Type="http://schemas.openxmlformats.org/officeDocument/2006/relationships/image" Target="../media/image2.png"/><Relationship Id="rId20" Type="http://schemas.openxmlformats.org/officeDocument/2006/relationships/hyperlink" Target="https://inl.devresults.com" TargetMode="External"/><Relationship Id="rId1" Type="http://schemas.openxmlformats.org/officeDocument/2006/relationships/slideLayout" Target="../slideLayouts/slideLayout1.xml"/><Relationship Id="rId6" Type="http://schemas.openxmlformats.org/officeDocument/2006/relationships/hyperlink" Target="https://help.devresults.com/help/standard-indicator-form-video" TargetMode="External"/><Relationship Id="rId11" Type="http://schemas.openxmlformats.org/officeDocument/2006/relationships/hyperlink" Target="https://help.devresults.com/help/partners-new-users-log-in-to-devresults" TargetMode="External"/><Relationship Id="rId5" Type="http://schemas.openxmlformats.org/officeDocument/2006/relationships/hyperlink" Target="https://help.devresults.com/help/standard-indicator-form" TargetMode="External"/><Relationship Id="rId15" Type="http://schemas.openxmlformats.org/officeDocument/2006/relationships/hyperlink" Target="https://help.devresults.com/help/performance-indicator-reference-sheet-video" TargetMode="External"/><Relationship Id="rId23" Type="http://schemas.openxmlformats.org/officeDocument/2006/relationships/hyperlink" Target="https://help.devresults.com/help/partner-roadmap-video" TargetMode="External"/><Relationship Id="rId10" Type="http://schemas.openxmlformats.org/officeDocument/2006/relationships/hyperlink" Target="https://help.devresults.com/help/user-information-table-video" TargetMode="External"/><Relationship Id="rId19" Type="http://schemas.openxmlformats.org/officeDocument/2006/relationships/image" Target="../media/image5.svg"/><Relationship Id="rId4" Type="http://schemas.openxmlformats.org/officeDocument/2006/relationships/image" Target="../media/image1.png"/><Relationship Id="rId9" Type="http://schemas.openxmlformats.org/officeDocument/2006/relationships/hyperlink" Target="https://help.devresults.com/help/user-information-table" TargetMode="External"/><Relationship Id="rId14" Type="http://schemas.openxmlformats.org/officeDocument/2006/relationships/hyperlink" Target="https://help.devresults.com/help/performance-indicator-reference-sheet" TargetMode="External"/><Relationship Id="rId22" Type="http://schemas.openxmlformats.org/officeDocument/2006/relationships/hyperlink" Target="https://prt.inl.state.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6" name="Google Shape;75;p13">
            <a:extLst>
              <a:ext uri="{FF2B5EF4-FFF2-40B4-BE49-F238E27FC236}">
                <a16:creationId xmlns:a16="http://schemas.microsoft.com/office/drawing/2014/main" id="{AB960DD7-F17C-FFE7-9187-CBD82EFA0E5F}"/>
              </a:ext>
            </a:extLst>
          </p:cNvPr>
          <p:cNvSpPr txBox="1"/>
          <p:nvPr/>
        </p:nvSpPr>
        <p:spPr>
          <a:xfrm>
            <a:off x="48524" y="6008708"/>
            <a:ext cx="1518023" cy="314700"/>
          </a:xfrm>
          <a:prstGeom prst="rect">
            <a:avLst/>
          </a:prstGeom>
          <a:noFill/>
          <a:ln>
            <a:noFill/>
          </a:ln>
        </p:spPr>
        <p:txBody>
          <a:bodyPr spcFirstLastPara="1" wrap="square" lIns="91425" tIns="91425" rIns="91425" bIns="91425" anchor="t" anchorCtr="0">
            <a:noAutofit/>
          </a:bodyPr>
          <a:lstStyle/>
          <a:p>
            <a:pPr lvl="0" algn="ctr"/>
            <a:r>
              <a:rPr lang="en-US" sz="1000" b="1" u="sng" dirty="0">
                <a:solidFill>
                  <a:srgbClr val="1F497D"/>
                </a:solidFill>
                <a:latin typeface="Georgia" panose="02040502050405020303" pitchFamily="18" charset="0"/>
                <a:ea typeface="Gill Sans"/>
                <a:cs typeface="Gill Sans"/>
                <a:sym typeface="Gill Sans"/>
              </a:rPr>
              <a:t>Step 2:  Accounts and Training</a:t>
            </a:r>
            <a:r>
              <a:rPr lang="es-419" sz="1000" b="1" u="sng" dirty="0">
                <a:solidFill>
                  <a:srgbClr val="1F497D"/>
                </a:solidFill>
                <a:latin typeface="Georgia" panose="02040502050405020303" pitchFamily="18" charset="0"/>
                <a:ea typeface="Gill Sans"/>
                <a:cs typeface="Gill Sans"/>
                <a:sym typeface="Gill Sans"/>
              </a:rPr>
              <a:t>
</a:t>
            </a:r>
          </a:p>
        </p:txBody>
      </p:sp>
      <p:sp>
        <p:nvSpPr>
          <p:cNvPr id="84" name="Google Shape;84;p13"/>
          <p:cNvSpPr txBox="1"/>
          <p:nvPr/>
        </p:nvSpPr>
        <p:spPr>
          <a:xfrm>
            <a:off x="401566" y="8357040"/>
            <a:ext cx="7191000" cy="3147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1000" i="1">
                <a:solidFill>
                  <a:schemeClr val="dk2"/>
                </a:solidFill>
                <a:latin typeface="Gill Sans"/>
                <a:ea typeface="Gill Sans"/>
                <a:cs typeface="Gill Sans"/>
                <a:sym typeface="Gill Sans"/>
              </a:rPr>
              <a:t>1</a:t>
            </a:r>
            <a:endParaRPr sz="1000" i="1">
              <a:solidFill>
                <a:schemeClr val="dk2"/>
              </a:solidFill>
            </a:endParaRPr>
          </a:p>
        </p:txBody>
      </p:sp>
      <p:cxnSp>
        <p:nvCxnSpPr>
          <p:cNvPr id="96" name="Google Shape;96;p13"/>
          <p:cNvCxnSpPr>
            <a:cxnSpLocks/>
          </p:cNvCxnSpPr>
          <p:nvPr/>
        </p:nvCxnSpPr>
        <p:spPr>
          <a:xfrm>
            <a:off x="0" y="8506212"/>
            <a:ext cx="7772450" cy="0"/>
          </a:xfrm>
          <a:prstGeom prst="straightConnector1">
            <a:avLst/>
          </a:prstGeom>
          <a:noFill/>
          <a:ln w="19050" cap="flat" cmpd="sng">
            <a:solidFill>
              <a:srgbClr val="002F6C"/>
            </a:solidFill>
            <a:prstDash val="solid"/>
            <a:round/>
            <a:headEnd type="none" w="med" len="med"/>
            <a:tailEnd type="none" w="med" len="med"/>
          </a:ln>
        </p:spPr>
      </p:cxnSp>
      <p:sp>
        <p:nvSpPr>
          <p:cNvPr id="40" name="Rectangle 39">
            <a:extLst>
              <a:ext uri="{FF2B5EF4-FFF2-40B4-BE49-F238E27FC236}">
                <a16:creationId xmlns:a16="http://schemas.microsoft.com/office/drawing/2014/main" id="{387890E9-7CE8-BA24-6C8D-65977681022C}"/>
              </a:ext>
            </a:extLst>
          </p:cNvPr>
          <p:cNvSpPr/>
          <p:nvPr/>
        </p:nvSpPr>
        <p:spPr>
          <a:xfrm>
            <a:off x="0" y="9744075"/>
            <a:ext cx="7772350" cy="309779"/>
          </a:xfrm>
          <a:prstGeom prst="rect">
            <a:avLst/>
          </a:prstGeom>
          <a:solidFill>
            <a:srgbClr val="002F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1200" i="1">
                <a:latin typeface="Calibri" panose="020F0502020204030204" pitchFamily="34" charset="0"/>
                <a:cs typeface="Calibri" panose="020F0502020204030204" pitchFamily="34" charset="0"/>
              </a:rPr>
              <a:t>Questions?  Contact the INL </a:t>
            </a:r>
            <a:r>
              <a:rPr lang="en-US" sz="1200" i="1" err="1">
                <a:latin typeface="Calibri" panose="020F0502020204030204" pitchFamily="34" charset="0"/>
                <a:cs typeface="Calibri" panose="020F0502020204030204" pitchFamily="34" charset="0"/>
              </a:rPr>
              <a:t>DevResults</a:t>
            </a:r>
            <a:r>
              <a:rPr lang="en-US" sz="1200" i="1">
                <a:latin typeface="Calibri" panose="020F0502020204030204" pitchFamily="34" charset="0"/>
                <a:cs typeface="Calibri" panose="020F0502020204030204" pitchFamily="34" charset="0"/>
              </a:rPr>
              <a:t> Team at </a:t>
            </a:r>
            <a:r>
              <a:rPr lang="en-US" sz="1200" i="1">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INL-DvR-Mailbox@state.gov</a:t>
            </a:r>
            <a:r>
              <a:rPr lang="en-US" sz="1200" i="1">
                <a:solidFill>
                  <a:schemeClr val="bg1"/>
                </a:solidFill>
                <a:latin typeface="Calibri" panose="020F0502020204030204" pitchFamily="34" charset="0"/>
                <a:cs typeface="Calibri" panose="020F0502020204030204" pitchFamily="34" charset="0"/>
              </a:rPr>
              <a:t> </a:t>
            </a:r>
          </a:p>
        </p:txBody>
      </p:sp>
      <p:pic>
        <p:nvPicPr>
          <p:cNvPr id="44" name="Picture 43" descr="Text&#10;&#10;Description automatically generated with medium confidence">
            <a:extLst>
              <a:ext uri="{FF2B5EF4-FFF2-40B4-BE49-F238E27FC236}">
                <a16:creationId xmlns:a16="http://schemas.microsoft.com/office/drawing/2014/main" id="{766937DA-1EBD-6A69-A202-9C0EC9D359CB}"/>
              </a:ext>
            </a:extLst>
          </p:cNvPr>
          <p:cNvPicPr>
            <a:picLocks noChangeAspect="1"/>
          </p:cNvPicPr>
          <p:nvPr/>
        </p:nvPicPr>
        <p:blipFill>
          <a:blip r:embed="rId4"/>
          <a:stretch>
            <a:fillRect/>
          </a:stretch>
        </p:blipFill>
        <p:spPr>
          <a:xfrm>
            <a:off x="74939" y="77227"/>
            <a:ext cx="4364684" cy="1116906"/>
          </a:xfrm>
          <a:prstGeom prst="rect">
            <a:avLst/>
          </a:prstGeom>
        </p:spPr>
      </p:pic>
      <p:sp>
        <p:nvSpPr>
          <p:cNvPr id="11" name="Google Shape;62;p13">
            <a:extLst>
              <a:ext uri="{FF2B5EF4-FFF2-40B4-BE49-F238E27FC236}">
                <a16:creationId xmlns:a16="http://schemas.microsoft.com/office/drawing/2014/main" id="{0BB82FFD-A169-E128-A3B9-A6F8AAAD0CA1}"/>
              </a:ext>
            </a:extLst>
          </p:cNvPr>
          <p:cNvSpPr txBox="1"/>
          <p:nvPr/>
        </p:nvSpPr>
        <p:spPr>
          <a:xfrm>
            <a:off x="554" y="1233547"/>
            <a:ext cx="7772400" cy="708972"/>
          </a:xfrm>
          <a:prstGeom prst="rect">
            <a:avLst/>
          </a:prstGeom>
          <a:solidFill>
            <a:srgbClr val="1F497D"/>
          </a:solidFill>
          <a:ln>
            <a:noFill/>
          </a:ln>
        </p:spPr>
        <p:txBody>
          <a:bodyPr spcFirstLastPara="1" wrap="square" lIns="0" tIns="54850" rIns="0" bIns="0" anchor="t" anchorCtr="0">
            <a:noAutofit/>
          </a:bodyPr>
          <a:lstStyle/>
          <a:p>
            <a:pPr marL="182880" algn="ctr"/>
            <a:r>
              <a:rPr lang="en-US" sz="2100" b="1" dirty="0">
                <a:solidFill>
                  <a:schemeClr val="bg1"/>
                </a:solidFill>
                <a:latin typeface="Garamond"/>
                <a:ea typeface="Gill Sans"/>
                <a:cs typeface="Gill Sans"/>
                <a:sym typeface="Gill Sans"/>
              </a:rPr>
              <a:t>DevResults Enrollment Roadmap
</a:t>
            </a:r>
            <a:r>
              <a:rPr lang="en-US" sz="2100" dirty="0">
                <a:solidFill>
                  <a:schemeClr val="bg1"/>
                </a:solidFill>
                <a:latin typeface="Garamond"/>
                <a:ea typeface="Gill Sans"/>
                <a:cs typeface="Gill Sans"/>
                <a:sym typeface="Gill Sans"/>
              </a:rPr>
              <a:t>for INL Implementing Partners</a:t>
            </a:r>
            <a:endParaRPr lang="en-US" sz="2100" dirty="0">
              <a:solidFill>
                <a:schemeClr val="bg1"/>
              </a:solidFill>
              <a:latin typeface="Garamond"/>
              <a:ea typeface="Gill Sans"/>
              <a:cs typeface="Gill Sans"/>
            </a:endParaRPr>
          </a:p>
        </p:txBody>
      </p:sp>
      <p:sp>
        <p:nvSpPr>
          <p:cNvPr id="12" name="TextBox 11">
            <a:extLst>
              <a:ext uri="{FF2B5EF4-FFF2-40B4-BE49-F238E27FC236}">
                <a16:creationId xmlns:a16="http://schemas.microsoft.com/office/drawing/2014/main" id="{AC1D6D70-4BAE-D452-2D08-F3B6C525E1B0}"/>
              </a:ext>
            </a:extLst>
          </p:cNvPr>
          <p:cNvSpPr txBox="1"/>
          <p:nvPr/>
        </p:nvSpPr>
        <p:spPr>
          <a:xfrm>
            <a:off x="6015892" y="1132"/>
            <a:ext cx="1883056" cy="253916"/>
          </a:xfrm>
          <a:prstGeom prst="rect">
            <a:avLst/>
          </a:prstGeom>
          <a:noFill/>
        </p:spPr>
        <p:txBody>
          <a:bodyPr wrap="square" lIns="91440" tIns="45720" rIns="91440" bIns="45720" anchor="t">
            <a:spAutoFit/>
          </a:bodyPr>
          <a:lstStyle/>
          <a:p>
            <a:r>
              <a:rPr lang="en-US" sz="1050" i="1" dirty="0">
                <a:solidFill>
                  <a:srgbClr val="A6A6A6"/>
                </a:solidFill>
                <a:latin typeface="Georgia"/>
                <a:sym typeface="Gill Sans"/>
              </a:rPr>
              <a:t>Updated: August 25, 2025</a:t>
            </a:r>
            <a:endParaRPr lang="en-US" sz="1050" dirty="0">
              <a:solidFill>
                <a:srgbClr val="A6A6A6"/>
              </a:solidFill>
              <a:latin typeface="Georgia" panose="02040502050405020303" pitchFamily="18" charset="0"/>
            </a:endParaRPr>
          </a:p>
        </p:txBody>
      </p:sp>
      <p:cxnSp>
        <p:nvCxnSpPr>
          <p:cNvPr id="15" name="Straight Connector 14">
            <a:extLst>
              <a:ext uri="{FF2B5EF4-FFF2-40B4-BE49-F238E27FC236}">
                <a16:creationId xmlns:a16="http://schemas.microsoft.com/office/drawing/2014/main" id="{97328BF9-E115-FD3B-4B6B-7CFEED0723EC}"/>
              </a:ext>
            </a:extLst>
          </p:cNvPr>
          <p:cNvCxnSpPr>
            <a:cxnSpLocks/>
          </p:cNvCxnSpPr>
          <p:nvPr/>
        </p:nvCxnSpPr>
        <p:spPr>
          <a:xfrm>
            <a:off x="4230679" y="8937352"/>
            <a:ext cx="0" cy="731520"/>
          </a:xfrm>
          <a:prstGeom prst="line">
            <a:avLst/>
          </a:prstGeom>
          <a:ln>
            <a:solidFill>
              <a:srgbClr val="D3AF37"/>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4D2D553-FE66-4F17-96D0-D1BA1E12FC68}"/>
              </a:ext>
            </a:extLst>
          </p:cNvPr>
          <p:cNvCxnSpPr>
            <a:cxnSpLocks/>
          </p:cNvCxnSpPr>
          <p:nvPr/>
        </p:nvCxnSpPr>
        <p:spPr>
          <a:xfrm>
            <a:off x="1962622" y="8936883"/>
            <a:ext cx="0" cy="727409"/>
          </a:xfrm>
          <a:prstGeom prst="line">
            <a:avLst/>
          </a:prstGeom>
          <a:ln>
            <a:solidFill>
              <a:srgbClr val="D3AF37"/>
            </a:solidFill>
          </a:ln>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7E1F6BE-EC33-7E60-248A-69A537B53C78}"/>
              </a:ext>
            </a:extLst>
          </p:cNvPr>
          <p:cNvCxnSpPr>
            <a:cxnSpLocks/>
          </p:cNvCxnSpPr>
          <p:nvPr/>
        </p:nvCxnSpPr>
        <p:spPr>
          <a:xfrm>
            <a:off x="4200836" y="3903709"/>
            <a:ext cx="2452" cy="1270367"/>
          </a:xfrm>
          <a:prstGeom prst="line">
            <a:avLst/>
          </a:prstGeom>
          <a:ln>
            <a:solidFill>
              <a:srgbClr val="D3AF37"/>
            </a:solidFill>
          </a:ln>
          <a:effectLst>
            <a:outerShdw sx="1000" sy="1000" algn="tl" rotWithShape="0">
              <a:prstClr val="black">
                <a:alpha val="0"/>
              </a:prstClr>
            </a:outerShdw>
          </a:effectLst>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62BFB1D-0ABC-4990-178A-CBF4561A5278}"/>
              </a:ext>
            </a:extLst>
          </p:cNvPr>
          <p:cNvCxnSpPr>
            <a:cxnSpLocks/>
          </p:cNvCxnSpPr>
          <p:nvPr/>
        </p:nvCxnSpPr>
        <p:spPr>
          <a:xfrm>
            <a:off x="4198274" y="5320553"/>
            <a:ext cx="0" cy="945870"/>
          </a:xfrm>
          <a:prstGeom prst="line">
            <a:avLst/>
          </a:prstGeom>
          <a:ln>
            <a:solidFill>
              <a:srgbClr val="D3AF37"/>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D4086AD-B42E-7755-FFBA-CAEABDE5E074}"/>
              </a:ext>
            </a:extLst>
          </p:cNvPr>
          <p:cNvCxnSpPr>
            <a:cxnSpLocks/>
          </p:cNvCxnSpPr>
          <p:nvPr/>
        </p:nvCxnSpPr>
        <p:spPr>
          <a:xfrm>
            <a:off x="4198274" y="6426795"/>
            <a:ext cx="0" cy="1930245"/>
          </a:xfrm>
          <a:prstGeom prst="line">
            <a:avLst/>
          </a:prstGeom>
          <a:ln>
            <a:solidFill>
              <a:srgbClr val="D3AF37"/>
            </a:solidFill>
          </a:ln>
          <a:effectLst/>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DA06006A-C6E6-4435-9E4F-8C5227D8E855}"/>
              </a:ext>
            </a:extLst>
          </p:cNvPr>
          <p:cNvGrpSpPr/>
          <p:nvPr/>
        </p:nvGrpSpPr>
        <p:grpSpPr>
          <a:xfrm>
            <a:off x="-253957" y="3357209"/>
            <a:ext cx="7888632" cy="4978394"/>
            <a:chOff x="-253957" y="3357209"/>
            <a:chExt cx="7888632" cy="4978394"/>
          </a:xfrm>
        </p:grpSpPr>
        <p:grpSp>
          <p:nvGrpSpPr>
            <p:cNvPr id="39" name="Group 38">
              <a:extLst>
                <a:ext uri="{FF2B5EF4-FFF2-40B4-BE49-F238E27FC236}">
                  <a16:creationId xmlns:a16="http://schemas.microsoft.com/office/drawing/2014/main" id="{049B73D6-A7C7-4635-3EDC-D68B08FA09ED}"/>
                </a:ext>
              </a:extLst>
            </p:cNvPr>
            <p:cNvGrpSpPr/>
            <p:nvPr/>
          </p:nvGrpSpPr>
          <p:grpSpPr>
            <a:xfrm>
              <a:off x="-253957" y="3357209"/>
              <a:ext cx="7888632" cy="4914492"/>
              <a:chOff x="-253957" y="2114178"/>
              <a:chExt cx="7888632" cy="4914492"/>
            </a:xfrm>
          </p:grpSpPr>
          <p:grpSp>
            <p:nvGrpSpPr>
              <p:cNvPr id="38" name="Group 37">
                <a:extLst>
                  <a:ext uri="{FF2B5EF4-FFF2-40B4-BE49-F238E27FC236}">
                    <a16:creationId xmlns:a16="http://schemas.microsoft.com/office/drawing/2014/main" id="{994FD29C-9481-8F2C-62DC-51F30ED04DE8}"/>
                  </a:ext>
                </a:extLst>
              </p:cNvPr>
              <p:cNvGrpSpPr/>
              <p:nvPr/>
            </p:nvGrpSpPr>
            <p:grpSpPr>
              <a:xfrm>
                <a:off x="1622951" y="2114178"/>
                <a:ext cx="6011724" cy="4914492"/>
                <a:chOff x="1622951" y="2114178"/>
                <a:chExt cx="6011724" cy="4914492"/>
              </a:xfrm>
            </p:grpSpPr>
            <p:grpSp>
              <p:nvGrpSpPr>
                <p:cNvPr id="10" name="Group 9">
                  <a:extLst>
                    <a:ext uri="{FF2B5EF4-FFF2-40B4-BE49-F238E27FC236}">
                      <a16:creationId xmlns:a16="http://schemas.microsoft.com/office/drawing/2014/main" id="{DCFA583C-077F-F97A-CA4E-951E158C3301}"/>
                    </a:ext>
                  </a:extLst>
                </p:cNvPr>
                <p:cNvGrpSpPr/>
                <p:nvPr/>
              </p:nvGrpSpPr>
              <p:grpSpPr>
                <a:xfrm>
                  <a:off x="1622951" y="2477917"/>
                  <a:ext cx="6011724" cy="4550753"/>
                  <a:chOff x="1906546" y="2585847"/>
                  <a:chExt cx="5724922" cy="4550753"/>
                </a:xfrm>
              </p:grpSpPr>
              <p:sp>
                <p:nvSpPr>
                  <p:cNvPr id="67" name="Google Shape;67;p13"/>
                  <p:cNvSpPr txBox="1"/>
                  <p:nvPr/>
                </p:nvSpPr>
                <p:spPr>
                  <a:xfrm>
                    <a:off x="1933604" y="2684193"/>
                    <a:ext cx="2533514" cy="4452407"/>
                  </a:xfrm>
                  <a:prstGeom prst="rect">
                    <a:avLst/>
                  </a:prstGeom>
                  <a:noFill/>
                  <a:ln>
                    <a:noFill/>
                  </a:ln>
                </p:spPr>
                <p:txBody>
                  <a:bodyPr spcFirstLastPara="1" wrap="square" lIns="91425" tIns="91425" rIns="91425" bIns="91425" anchor="t" anchorCtr="0">
                    <a:noAutofit/>
                  </a:bodyPr>
                  <a:lstStyle/>
                  <a:p>
                    <a:pPr marL="228600" lvl="0" indent="-228600">
                      <a:buFont typeface="+mj-lt"/>
                      <a:buAutoNum type="arabicPeriod"/>
                    </a:pPr>
                    <a:r>
                      <a:rPr lang="en-US" sz="1200" dirty="0">
                        <a:solidFill>
                          <a:srgbClr val="002F6C"/>
                        </a:solidFill>
                        <a:latin typeface="Calibri"/>
                        <a:ea typeface="Calibri"/>
                        <a:cs typeface="Calibri"/>
                        <a:sym typeface="Gill Sans"/>
                        <a:hlinkClick r:id="rId5"/>
                      </a:rPr>
                      <a:t>Standard Indicator Form</a:t>
                    </a:r>
                  </a:p>
                  <a:p>
                    <a:pPr marL="457200" lvl="0" indent="-228600">
                      <a:buFont typeface="Wingdings" panose="05000000000000000000" pitchFamily="2" charset="2"/>
                      <a:buChar char="Ø"/>
                    </a:pPr>
                    <a:r>
                      <a:rPr lang="en-US" sz="1200" dirty="0">
                        <a:solidFill>
                          <a:srgbClr val="002F6C"/>
                        </a:solidFill>
                        <a:latin typeface="Calibri"/>
                        <a:ea typeface="Calibri"/>
                        <a:cs typeface="Calibri"/>
                        <a:sym typeface="Gill Sans"/>
                        <a:hlinkClick r:id="rId6"/>
                      </a:rPr>
                      <a:t>Video</a:t>
                    </a:r>
                    <a:endParaRPr lang="en-US" sz="1200" dirty="0">
                      <a:solidFill>
                        <a:srgbClr val="002F6C"/>
                      </a:solidFill>
                      <a:latin typeface="Calibri"/>
                      <a:ea typeface="Calibri"/>
                      <a:cs typeface="Calibri"/>
                      <a:hlinkClick r:id="rId6"/>
                    </a:endParaRPr>
                  </a:p>
                  <a:p>
                    <a:pPr marL="228600" lvl="0" indent="-228600">
                      <a:buFont typeface="+mj-lt"/>
                      <a:buAutoNum type="arabicPeriod" startAt="2"/>
                    </a:pPr>
                    <a:r>
                      <a:rPr lang="en-US" sz="1200" dirty="0">
                        <a:solidFill>
                          <a:srgbClr val="002F6C"/>
                        </a:solidFill>
                        <a:latin typeface="Calibri"/>
                        <a:ea typeface="Calibri"/>
                        <a:cs typeface="Calibri"/>
                        <a:sym typeface="Gill Sans"/>
                        <a:hlinkClick r:id="rId7"/>
                      </a:rPr>
                      <a:t>Activities, Milestones, and Deliverables Table</a:t>
                    </a:r>
                    <a:endParaRPr lang="en-US" sz="1200" dirty="0">
                      <a:solidFill>
                        <a:srgbClr val="002F6C"/>
                      </a:solidFill>
                      <a:latin typeface="Calibri"/>
                      <a:ea typeface="Calibri"/>
                      <a:cs typeface="Calibri"/>
                      <a:sym typeface="Gill Sans"/>
                    </a:endParaRPr>
                  </a:p>
                  <a:p>
                    <a:pPr marL="457200" lvl="0" indent="-228600">
                      <a:buFont typeface="Wingdings" panose="05000000000000000000" pitchFamily="2" charset="2"/>
                      <a:buChar char="Ø"/>
                    </a:pPr>
                    <a:r>
                      <a:rPr lang="en-US" sz="1200" dirty="0">
                        <a:solidFill>
                          <a:srgbClr val="002F6C"/>
                        </a:solidFill>
                        <a:latin typeface="Calibri"/>
                        <a:ea typeface="Calibri"/>
                        <a:cs typeface="Calibri"/>
                        <a:sym typeface="Gill Sans"/>
                        <a:hlinkClick r:id="rId8"/>
                      </a:rPr>
                      <a:t>Video</a:t>
                    </a:r>
                  </a:p>
                  <a:p>
                    <a:pPr marL="228600" lvl="0" indent="-228600">
                      <a:buFont typeface="+mj-lt"/>
                      <a:buAutoNum type="arabicPeriod" startAt="3"/>
                    </a:pPr>
                    <a:r>
                      <a:rPr lang="en-US" sz="1200" dirty="0">
                        <a:solidFill>
                          <a:srgbClr val="002F6C"/>
                        </a:solidFill>
                        <a:latin typeface="Calibri"/>
                        <a:ea typeface="Calibri"/>
                        <a:cs typeface="Calibri"/>
                        <a:sym typeface="Gill Sans"/>
                        <a:hlinkClick r:id="rId9"/>
                      </a:rPr>
                      <a:t>User Information Table</a:t>
                    </a:r>
                    <a:endParaRPr lang="en-US" sz="1200" dirty="0">
                      <a:solidFill>
                        <a:srgbClr val="002F6C"/>
                      </a:solidFill>
                      <a:latin typeface="Calibri"/>
                      <a:ea typeface="Calibri"/>
                      <a:cs typeface="Calibri"/>
                    </a:endParaRPr>
                  </a:p>
                  <a:p>
                    <a:pPr marL="457200" lvl="0" indent="-228600" rtl="0">
                      <a:spcBef>
                        <a:spcPts val="0"/>
                      </a:spcBef>
                      <a:spcAft>
                        <a:spcPts val="0"/>
                      </a:spcAft>
                      <a:buFont typeface="Wingdings" panose="05000000000000000000" pitchFamily="2" charset="2"/>
                      <a:buChar char="Ø"/>
                    </a:pPr>
                    <a:r>
                      <a:rPr lang="en-US" sz="1200" dirty="0">
                        <a:solidFill>
                          <a:srgbClr val="002F6C"/>
                        </a:solidFill>
                        <a:latin typeface="Calibri"/>
                        <a:ea typeface="Calibri"/>
                        <a:cs typeface="Calibri"/>
                        <a:sym typeface="Gill Sans"/>
                        <a:hlinkClick r:id="rId10"/>
                      </a:rPr>
                      <a:t>Video</a:t>
                    </a:r>
                  </a:p>
                  <a:p>
                    <a:pPr lvl="0"/>
                    <a:endParaRPr lang="en-US" dirty="0">
                      <a:solidFill>
                        <a:srgbClr val="002F6C"/>
                      </a:solidFill>
                      <a:latin typeface="Calibri"/>
                      <a:ea typeface="Calibri"/>
                      <a:cs typeface="Calibri"/>
                      <a:sym typeface="Gill Sans"/>
                    </a:endParaRPr>
                  </a:p>
                  <a:p>
                    <a:pPr marL="228600" lvl="0" indent="-228600">
                      <a:buFont typeface="+mj-lt"/>
                      <a:buAutoNum type="arabicPeriod" startAt="4"/>
                    </a:pPr>
                    <a:endParaRPr lang="en-US" sz="1200" dirty="0">
                      <a:solidFill>
                        <a:srgbClr val="002F6C"/>
                      </a:solidFill>
                      <a:latin typeface="Calibri"/>
                      <a:ea typeface="Calibri"/>
                      <a:cs typeface="Calibri"/>
                      <a:sym typeface="Gill Sans"/>
                    </a:endParaRPr>
                  </a:p>
                  <a:p>
                    <a:pPr marL="228600" lvl="0" indent="-228600">
                      <a:buFont typeface="+mj-lt"/>
                      <a:buAutoNum type="arabicPeriod" startAt="4"/>
                    </a:pPr>
                    <a:r>
                      <a:rPr lang="en-US" sz="1200" dirty="0">
                        <a:solidFill>
                          <a:srgbClr val="002F6C"/>
                        </a:solidFill>
                        <a:latin typeface="Calibri"/>
                        <a:ea typeface="Calibri"/>
                        <a:cs typeface="Calibri"/>
                        <a:sym typeface="Gill Sans"/>
                      </a:rPr>
                      <a:t>Schedule trainings </a:t>
                    </a:r>
                    <a:endParaRPr lang="en-US" sz="1200" dirty="0">
                      <a:solidFill>
                        <a:srgbClr val="002F6C"/>
                      </a:solidFill>
                      <a:latin typeface="Calibri"/>
                      <a:ea typeface="Calibri"/>
                      <a:cs typeface="Calibri"/>
                    </a:endParaRPr>
                  </a:p>
                  <a:p>
                    <a:pPr marL="228600" lvl="0" indent="-228600">
                      <a:buFont typeface="+mj-lt"/>
                      <a:buAutoNum type="arabicPeriod" startAt="4"/>
                    </a:pPr>
                    <a:r>
                      <a:rPr lang="en-US" sz="1200" dirty="0">
                        <a:solidFill>
                          <a:srgbClr val="002F6C"/>
                        </a:solidFill>
                        <a:latin typeface="Calibri"/>
                        <a:ea typeface="Calibri"/>
                        <a:cs typeface="Calibri"/>
                        <a:sym typeface="Gill Sans"/>
                        <a:hlinkClick r:id="rId11"/>
                      </a:rPr>
                      <a:t>Activate user accounts</a:t>
                    </a:r>
                    <a:endParaRPr lang="en-US" sz="1200" dirty="0">
                      <a:solidFill>
                        <a:srgbClr val="002F6C"/>
                      </a:solidFill>
                      <a:latin typeface="Calibri"/>
                      <a:ea typeface="Calibri"/>
                      <a:cs typeface="Calibri"/>
                    </a:endParaRPr>
                  </a:p>
                  <a:p>
                    <a:pPr marL="228600" lvl="0" indent="-228600" rtl="0">
                      <a:spcBef>
                        <a:spcPts val="0"/>
                      </a:spcBef>
                      <a:spcAft>
                        <a:spcPts val="0"/>
                      </a:spcAft>
                      <a:buFont typeface="+mj-lt"/>
                      <a:buAutoNum type="arabicPeriod" startAt="4"/>
                    </a:pPr>
                    <a:endParaRPr lang="es-419" sz="1200" dirty="0">
                      <a:solidFill>
                        <a:srgbClr val="002F6C"/>
                      </a:solidFill>
                      <a:latin typeface="Calibri"/>
                      <a:ea typeface="Calibri"/>
                      <a:cs typeface="Calibri"/>
                      <a:sym typeface="Gill Sans"/>
                    </a:endParaRPr>
                  </a:p>
                  <a:p>
                    <a:pPr marL="228600" lvl="0" indent="-228600" rtl="0">
                      <a:spcBef>
                        <a:spcPts val="0"/>
                      </a:spcBef>
                      <a:spcAft>
                        <a:spcPts val="0"/>
                      </a:spcAft>
                      <a:buFont typeface="+mj-lt"/>
                      <a:buAutoNum type="arabicPeriod" startAt="4"/>
                    </a:pPr>
                    <a:endParaRPr lang="es-419" sz="1200" dirty="0">
                      <a:solidFill>
                        <a:srgbClr val="002F6C"/>
                      </a:solidFill>
                      <a:latin typeface="Calibri"/>
                      <a:ea typeface="Calibri"/>
                      <a:cs typeface="Calibri"/>
                      <a:sym typeface="Gill Sans"/>
                    </a:endParaRPr>
                  </a:p>
                  <a:p>
                    <a:pPr marL="228600" lvl="0" indent="-228600" rtl="0">
                      <a:spcBef>
                        <a:spcPts val="0"/>
                      </a:spcBef>
                      <a:spcAft>
                        <a:spcPts val="0"/>
                      </a:spcAft>
                      <a:buFont typeface="+mj-lt"/>
                      <a:buAutoNum type="arabicPeriod" startAt="4"/>
                    </a:pPr>
                    <a:endParaRPr lang="es-419" sz="1200" dirty="0">
                      <a:solidFill>
                        <a:srgbClr val="002F6C"/>
                      </a:solidFill>
                      <a:latin typeface="Calibri"/>
                      <a:ea typeface="Calibri"/>
                      <a:cs typeface="Calibri"/>
                      <a:sym typeface="Gill Sans"/>
                    </a:endParaRPr>
                  </a:p>
                  <a:p>
                    <a:pPr marL="228600" lvl="0" indent="-228600" rtl="0">
                      <a:spcBef>
                        <a:spcPts val="0"/>
                      </a:spcBef>
                      <a:spcAft>
                        <a:spcPts val="0"/>
                      </a:spcAft>
                      <a:buFont typeface="+mj-lt"/>
                      <a:buAutoNum type="arabicPeriod" startAt="4"/>
                    </a:pPr>
                    <a:endParaRPr lang="en-US" sz="1200" dirty="0">
                      <a:solidFill>
                        <a:srgbClr val="002F6C"/>
                      </a:solidFill>
                      <a:latin typeface="Calibri"/>
                      <a:ea typeface="Calibri"/>
                      <a:cs typeface="Calibri"/>
                      <a:sym typeface="Gill Sans"/>
                    </a:endParaRPr>
                  </a:p>
                  <a:p>
                    <a:pPr marL="228600" lvl="0" indent="-228600" rtl="0">
                      <a:spcBef>
                        <a:spcPts val="0"/>
                      </a:spcBef>
                      <a:spcAft>
                        <a:spcPts val="0"/>
                      </a:spcAft>
                      <a:buFont typeface="+mj-lt"/>
                      <a:buAutoNum type="arabicPeriod" startAt="4"/>
                    </a:pPr>
                    <a:r>
                      <a:rPr lang="en-US" sz="1200" dirty="0">
                        <a:solidFill>
                          <a:srgbClr val="002F6C"/>
                        </a:solidFill>
                        <a:latin typeface="Calibri"/>
                        <a:ea typeface="Calibri"/>
                        <a:cs typeface="Calibri"/>
                        <a:sym typeface="Gill Sans"/>
                        <a:hlinkClick r:id="" action="ppaction://noaction"/>
                      </a:rPr>
                      <a:t>Log into DevResults</a:t>
                    </a:r>
                    <a:endParaRPr lang="en-US" sz="1200" dirty="0">
                      <a:solidFill>
                        <a:srgbClr val="002F6C"/>
                      </a:solidFill>
                      <a:latin typeface="Calibri"/>
                      <a:ea typeface="Calibri"/>
                      <a:cs typeface="Calibri"/>
                      <a:hlinkClick r:id="" action="ppaction://noaction"/>
                    </a:endParaRPr>
                  </a:p>
                  <a:p>
                    <a:pPr marL="228600" lvl="0" indent="-228600" rtl="0">
                      <a:spcBef>
                        <a:spcPts val="0"/>
                      </a:spcBef>
                      <a:spcAft>
                        <a:spcPts val="0"/>
                      </a:spcAft>
                      <a:buFont typeface="+mj-lt"/>
                      <a:buAutoNum type="arabicPeriod" startAt="4"/>
                    </a:pPr>
                    <a:r>
                      <a:rPr lang="en-US" sz="1200" dirty="0">
                        <a:solidFill>
                          <a:srgbClr val="002F6C"/>
                        </a:solidFill>
                        <a:latin typeface="Calibri"/>
                        <a:ea typeface="Calibri"/>
                        <a:cs typeface="Calibri"/>
                        <a:sym typeface="Gill Sans"/>
                        <a:hlinkClick r:id="rId12"/>
                      </a:rPr>
                      <a:t>Input indicator data and narratives</a:t>
                    </a:r>
                    <a:endParaRPr lang="en-US" sz="1200" dirty="0">
                      <a:solidFill>
                        <a:srgbClr val="002F6C"/>
                      </a:solidFill>
                      <a:latin typeface="Calibri"/>
                      <a:ea typeface="Calibri"/>
                      <a:cs typeface="Calibri"/>
                      <a:sym typeface="Gill Sans"/>
                    </a:endParaRPr>
                  </a:p>
                  <a:p>
                    <a:pPr marL="228600" lvl="0" indent="-228600" rtl="0">
                      <a:spcBef>
                        <a:spcPts val="0"/>
                      </a:spcBef>
                      <a:spcAft>
                        <a:spcPts val="0"/>
                      </a:spcAft>
                      <a:buFont typeface="+mj-lt"/>
                      <a:buAutoNum type="arabicPeriod" startAt="4"/>
                    </a:pPr>
                    <a:r>
                      <a:rPr lang="en-US" sz="1200" dirty="0">
                        <a:solidFill>
                          <a:srgbClr val="002F6C"/>
                        </a:solidFill>
                        <a:latin typeface="Calibri"/>
                        <a:ea typeface="Calibri"/>
                        <a:cs typeface="Calibri"/>
                        <a:sym typeface="Gill Sans"/>
                        <a:hlinkClick r:id="rId13"/>
                      </a:rPr>
                      <a:t>Submit your report</a:t>
                    </a:r>
                    <a:endParaRPr lang="en-US" sz="1200" dirty="0">
                      <a:solidFill>
                        <a:srgbClr val="002F6C"/>
                      </a:solidFill>
                      <a:latin typeface="Calibri"/>
                      <a:ea typeface="Calibri"/>
                      <a:cs typeface="Calibri"/>
                      <a:sym typeface="Gill Sans"/>
                    </a:endParaRPr>
                  </a:p>
                  <a:p>
                    <a:pPr marL="228600" indent="-228600">
                      <a:buFont typeface="+mj-lt"/>
                      <a:buAutoNum type="arabicPeriod" startAt="4"/>
                    </a:pPr>
                    <a:r>
                      <a:rPr lang="en-US" sz="1200" dirty="0">
                        <a:solidFill>
                          <a:srgbClr val="002F6C"/>
                        </a:solidFill>
                        <a:latin typeface="Calibri"/>
                        <a:ea typeface="Calibri"/>
                        <a:cs typeface="Calibri"/>
                        <a:sym typeface="Gill Sans"/>
                        <a:hlinkClick r:id="rId14">
                          <a:extLst>
                            <a:ext uri="{A12FA001-AC4F-418D-AE19-62706E023703}">
                              <ahyp:hlinkClr xmlns:ahyp="http://schemas.microsoft.com/office/drawing/2018/hyperlinkcolor" val="tx"/>
                            </a:ext>
                          </a:extLst>
                        </a:hlinkClick>
                      </a:rPr>
                      <a:t>Performance Indicator</a:t>
                    </a:r>
                    <a:r>
                      <a:rPr lang="en-US" sz="1200" dirty="0">
                        <a:solidFill>
                          <a:srgbClr val="002F6C"/>
                        </a:solidFill>
                        <a:latin typeface="Calibri"/>
                        <a:ea typeface="Calibri"/>
                        <a:cs typeface="Calibri"/>
                        <a:sym typeface="Gill Sans"/>
                        <a:hlinkClick r:id="rId14"/>
                      </a:rPr>
                      <a:t> </a:t>
                    </a:r>
                    <a:r>
                      <a:rPr lang="en-US" sz="1200" dirty="0">
                        <a:solidFill>
                          <a:srgbClr val="002F6C"/>
                        </a:solidFill>
                        <a:latin typeface="Calibri"/>
                        <a:ea typeface="Calibri"/>
                        <a:cs typeface="Calibri"/>
                        <a:sym typeface="Gill Sans"/>
                        <a:hlinkClick r:id="rId14">
                          <a:extLst>
                            <a:ext uri="{A12FA001-AC4F-418D-AE19-62706E023703}">
                              <ahyp:hlinkClr xmlns:ahyp="http://schemas.microsoft.com/office/drawing/2018/hyperlinkcolor" val="tx"/>
                            </a:ext>
                          </a:extLst>
                        </a:hlinkClick>
                      </a:rPr>
                      <a:t> Reference Sheet (PIRS)</a:t>
                    </a:r>
                    <a:endParaRPr lang="en-US" sz="1200" dirty="0">
                      <a:solidFill>
                        <a:srgbClr val="002F6C"/>
                      </a:solidFill>
                      <a:latin typeface="Calibri"/>
                      <a:ea typeface="Calibri"/>
                      <a:cs typeface="Calibri"/>
                    </a:endParaRPr>
                  </a:p>
                  <a:p>
                    <a:pPr marL="457200" lvl="0" indent="-228600" rtl="0">
                      <a:spcBef>
                        <a:spcPts val="0"/>
                      </a:spcBef>
                      <a:spcAft>
                        <a:spcPts val="0"/>
                      </a:spcAft>
                      <a:buFont typeface="Wingdings" panose="05000000000000000000" pitchFamily="2" charset="2"/>
                      <a:buChar char="Ø"/>
                    </a:pPr>
                    <a:r>
                      <a:rPr lang="en-US" sz="1200" dirty="0">
                        <a:solidFill>
                          <a:srgbClr val="002F6C"/>
                        </a:solidFill>
                        <a:latin typeface="Calibri"/>
                        <a:ea typeface="Calibri"/>
                        <a:cs typeface="Calibri"/>
                        <a:sym typeface="Gill Sans"/>
                        <a:hlinkClick r:id="rId15"/>
                      </a:rPr>
                      <a:t>Video</a:t>
                    </a:r>
                    <a:endParaRPr lang="en-US" sz="1200" dirty="0">
                      <a:solidFill>
                        <a:srgbClr val="FF0000"/>
                      </a:solidFill>
                      <a:latin typeface="Calibri"/>
                      <a:ea typeface="Calibri"/>
                      <a:cs typeface="Calibri"/>
                      <a:sym typeface="Gill Sans"/>
                    </a:endParaRPr>
                  </a:p>
                  <a:p>
                    <a:pPr marL="228600" lvl="0" indent="-228600" rtl="0">
                      <a:spcBef>
                        <a:spcPts val="0"/>
                      </a:spcBef>
                      <a:spcAft>
                        <a:spcPts val="0"/>
                      </a:spcAft>
                      <a:buAutoNum type="arabicPeriod" startAt="4"/>
                    </a:pPr>
                    <a:endParaRPr lang="en-US" sz="1200" dirty="0">
                      <a:solidFill>
                        <a:schemeClr val="tx1"/>
                      </a:solidFill>
                      <a:latin typeface="Calibri"/>
                      <a:ea typeface="Calibri"/>
                      <a:cs typeface="Calibri"/>
                      <a:sym typeface="Gill Sans"/>
                    </a:endParaRPr>
                  </a:p>
                  <a:p>
                    <a:pPr marL="228600" lvl="0" indent="-228600" rtl="0">
                      <a:spcBef>
                        <a:spcPts val="0"/>
                      </a:spcBef>
                      <a:spcAft>
                        <a:spcPts val="0"/>
                      </a:spcAft>
                      <a:buAutoNum type="arabicPeriod" startAt="4"/>
                    </a:pPr>
                    <a:endParaRPr lang="en-US" sz="1200" dirty="0">
                      <a:solidFill>
                        <a:schemeClr val="tx1"/>
                      </a:solidFill>
                      <a:latin typeface="Calibri"/>
                      <a:ea typeface="Calibri"/>
                      <a:cs typeface="Calibri"/>
                      <a:sym typeface="Gill Sans"/>
                    </a:endParaRPr>
                  </a:p>
                  <a:p>
                    <a:pPr marL="228600" lvl="0" indent="-228600" rtl="0">
                      <a:spcBef>
                        <a:spcPts val="0"/>
                      </a:spcBef>
                      <a:spcAft>
                        <a:spcPts val="0"/>
                      </a:spcAft>
                      <a:buAutoNum type="arabicPeriod" startAt="4"/>
                    </a:pPr>
                    <a:endParaRPr lang="en-US" sz="1200" dirty="0">
                      <a:solidFill>
                        <a:schemeClr val="tx1"/>
                      </a:solidFill>
                      <a:latin typeface="Calibri"/>
                      <a:ea typeface="Calibri"/>
                      <a:cs typeface="Calibri"/>
                      <a:sym typeface="Gill Sans"/>
                    </a:endParaRPr>
                  </a:p>
                  <a:p>
                    <a:pPr marL="228600" lvl="0" indent="-228600" rtl="0">
                      <a:spcBef>
                        <a:spcPts val="0"/>
                      </a:spcBef>
                      <a:spcAft>
                        <a:spcPts val="0"/>
                      </a:spcAft>
                      <a:buAutoNum type="arabicPeriod" startAt="4"/>
                    </a:pPr>
                    <a:endParaRPr lang="en-US" sz="1200" dirty="0">
                      <a:solidFill>
                        <a:schemeClr val="tx1"/>
                      </a:solidFill>
                      <a:latin typeface="Calibri"/>
                      <a:ea typeface="Calibri"/>
                      <a:cs typeface="Calibri"/>
                      <a:sym typeface="Gill Sans"/>
                    </a:endParaRPr>
                  </a:p>
                </p:txBody>
              </p:sp>
              <p:grpSp>
                <p:nvGrpSpPr>
                  <p:cNvPr id="9" name="Group 8">
                    <a:extLst>
                      <a:ext uri="{FF2B5EF4-FFF2-40B4-BE49-F238E27FC236}">
                        <a16:creationId xmlns:a16="http://schemas.microsoft.com/office/drawing/2014/main" id="{D8D46EC0-CF60-A4FE-0664-7D6926A9DD9D}"/>
                      </a:ext>
                    </a:extLst>
                  </p:cNvPr>
                  <p:cNvGrpSpPr/>
                  <p:nvPr/>
                </p:nvGrpSpPr>
                <p:grpSpPr>
                  <a:xfrm>
                    <a:off x="1906546" y="4110026"/>
                    <a:ext cx="5605262" cy="1098187"/>
                    <a:chOff x="1906546" y="4110026"/>
                    <a:chExt cx="5605262" cy="1098187"/>
                  </a:xfrm>
                </p:grpSpPr>
                <p:cxnSp>
                  <p:nvCxnSpPr>
                    <p:cNvPr id="92" name="Google Shape;92;p13"/>
                    <p:cNvCxnSpPr/>
                    <p:nvPr/>
                  </p:nvCxnSpPr>
                  <p:spPr>
                    <a:xfrm>
                      <a:off x="1906546" y="4110026"/>
                      <a:ext cx="5581800" cy="0"/>
                    </a:xfrm>
                    <a:prstGeom prst="straightConnector1">
                      <a:avLst/>
                    </a:prstGeom>
                    <a:noFill/>
                    <a:ln w="19050" cap="flat" cmpd="sng">
                      <a:solidFill>
                        <a:srgbClr val="A6A6A6"/>
                      </a:solidFill>
                      <a:prstDash val="solid"/>
                      <a:round/>
                      <a:headEnd type="none" w="med" len="med"/>
                      <a:tailEnd type="none" w="med" len="med"/>
                    </a:ln>
                  </p:spPr>
                </p:cxnSp>
                <p:cxnSp>
                  <p:nvCxnSpPr>
                    <p:cNvPr id="93" name="Google Shape;93;p13"/>
                    <p:cNvCxnSpPr>
                      <a:cxnSpLocks/>
                    </p:cNvCxnSpPr>
                    <p:nvPr/>
                  </p:nvCxnSpPr>
                  <p:spPr>
                    <a:xfrm>
                      <a:off x="1930008" y="5208213"/>
                      <a:ext cx="5581800" cy="0"/>
                    </a:xfrm>
                    <a:prstGeom prst="straightConnector1">
                      <a:avLst/>
                    </a:prstGeom>
                    <a:noFill/>
                    <a:ln w="19050" cap="flat" cmpd="sng">
                      <a:solidFill>
                        <a:srgbClr val="A6A6A6"/>
                      </a:solidFill>
                      <a:prstDash val="solid"/>
                      <a:round/>
                      <a:headEnd type="none" w="med" len="med"/>
                      <a:tailEnd type="none" w="med" len="med"/>
                    </a:ln>
                  </p:spPr>
                </p:cxnSp>
              </p:grpSp>
              <p:sp>
                <p:nvSpPr>
                  <p:cNvPr id="85" name="Google Shape;85;p13"/>
                  <p:cNvSpPr txBox="1">
                    <a:spLocks noGrp="1" noRot="1" noMove="1" noResize="1" noEditPoints="1" noAdjustHandles="1" noChangeArrowheads="1" noChangeShapeType="1"/>
                  </p:cNvSpPr>
                  <p:nvPr/>
                </p:nvSpPr>
                <p:spPr>
                  <a:xfrm>
                    <a:off x="4683839" y="2585847"/>
                    <a:ext cx="2947629" cy="1025137"/>
                  </a:xfrm>
                  <a:prstGeom prst="rect">
                    <a:avLst/>
                  </a:prstGeom>
                  <a:noFill/>
                  <a:ln>
                    <a:noFill/>
                  </a:ln>
                </p:spPr>
                <p:txBody>
                  <a:bodyPr spcFirstLastPara="1" wrap="square" lIns="91425" tIns="91425" rIns="91425" bIns="91425" anchor="t" anchorCtr="0">
                    <a:noAutofit/>
                  </a:bodyPr>
                  <a:lstStyle/>
                  <a:p>
                    <a:pPr lvl="0">
                      <a:buClr>
                        <a:schemeClr val="dk1"/>
                      </a:buClr>
                      <a:buSzPts val="1400"/>
                    </a:pPr>
                    <a:endParaRPr lang="es-ES" sz="1200">
                      <a:solidFill>
                        <a:schemeClr val="tx1"/>
                      </a:solidFill>
                      <a:latin typeface="Georgia"/>
                      <a:ea typeface="Gill Sans"/>
                      <a:cs typeface="Gill Sans"/>
                      <a:sym typeface="Gill Sans"/>
                    </a:endParaRPr>
                  </a:p>
                  <a:p>
                    <a:pPr marL="0" lvl="0" indent="0" rtl="0">
                      <a:spcBef>
                        <a:spcPts val="0"/>
                      </a:spcBef>
                      <a:spcAft>
                        <a:spcPts val="0"/>
                      </a:spcAft>
                      <a:buNone/>
                    </a:pPr>
                    <a:endParaRPr lang="en-US" sz="1200">
                      <a:solidFill>
                        <a:schemeClr val="tx1"/>
                      </a:solidFill>
                      <a:latin typeface="Gill Sans"/>
                      <a:ea typeface="Gill Sans"/>
                      <a:cs typeface="Gill Sans"/>
                      <a:sym typeface="Gill Sans"/>
                    </a:endParaRPr>
                  </a:p>
                </p:txBody>
              </p:sp>
            </p:grpSp>
            <p:sp>
              <p:nvSpPr>
                <p:cNvPr id="97" name="Google Shape;97;p13"/>
                <p:cNvSpPr txBox="1"/>
                <p:nvPr/>
              </p:nvSpPr>
              <p:spPr>
                <a:xfrm>
                  <a:off x="1642290" y="2114943"/>
                  <a:ext cx="2231350" cy="335700"/>
                </a:xfrm>
                <a:prstGeom prst="rect">
                  <a:avLst/>
                </a:prstGeom>
                <a:noFill/>
                <a:ln>
                  <a:noFill/>
                </a:ln>
              </p:spPr>
              <p:txBody>
                <a:bodyPr spcFirstLastPara="1" wrap="square" lIns="0" tIns="54850" rIns="0" bIns="0" anchor="t" anchorCtr="0">
                  <a:noAutofit/>
                </a:bodyPr>
                <a:lstStyle/>
                <a:p>
                  <a:pPr lvl="0" algn="ctr"/>
                  <a:r>
                    <a:rPr lang="en-US" sz="2000" dirty="0">
                      <a:solidFill>
                        <a:srgbClr val="002F6C"/>
                      </a:solidFill>
                      <a:latin typeface="Garamond"/>
                      <a:ea typeface="Gill Sans"/>
                      <a:cs typeface="Gill Sans"/>
                      <a:sym typeface="Gill Sans"/>
                    </a:rPr>
                    <a:t>Key Materials</a:t>
                  </a:r>
                  <a:r>
                    <a:rPr lang="es-419" sz="2000" dirty="0">
                      <a:solidFill>
                        <a:srgbClr val="002F6C"/>
                      </a:solidFill>
                      <a:latin typeface="Garamond"/>
                      <a:ea typeface="Gill Sans"/>
                      <a:cs typeface="Gill Sans"/>
                      <a:sym typeface="Gill Sans"/>
                    </a:rPr>
                    <a:t>
</a:t>
                  </a:r>
                  <a:endParaRPr lang="es-419" sz="2000" dirty="0">
                    <a:solidFill>
                      <a:srgbClr val="002F6C"/>
                    </a:solidFill>
                    <a:latin typeface="Garamond"/>
                    <a:ea typeface="Ebrima" panose="02000000000000000000" pitchFamily="2" charset="0"/>
                    <a:cs typeface="Ebrima" panose="02000000000000000000" pitchFamily="2" charset="0"/>
                    <a:sym typeface="Gill Sans"/>
                  </a:endParaRPr>
                </a:p>
              </p:txBody>
            </p:sp>
            <p:sp>
              <p:nvSpPr>
                <p:cNvPr id="108" name="Google Shape;97;p13">
                  <a:extLst>
                    <a:ext uri="{FF2B5EF4-FFF2-40B4-BE49-F238E27FC236}">
                      <a16:creationId xmlns:a16="http://schemas.microsoft.com/office/drawing/2014/main" id="{8F9E11CD-A39E-4774-A8DA-179E4E7D9102}"/>
                    </a:ext>
                  </a:extLst>
                </p:cNvPr>
                <p:cNvSpPr txBox="1"/>
                <p:nvPr/>
              </p:nvSpPr>
              <p:spPr>
                <a:xfrm>
                  <a:off x="5173639" y="2114178"/>
                  <a:ext cx="1466124" cy="450000"/>
                </a:xfrm>
                <a:prstGeom prst="rect">
                  <a:avLst/>
                </a:prstGeom>
                <a:noFill/>
                <a:ln>
                  <a:noFill/>
                </a:ln>
              </p:spPr>
              <p:txBody>
                <a:bodyPr spcFirstLastPara="1" wrap="square" lIns="0" tIns="54850" rIns="0" bIns="0" anchor="t" anchorCtr="0">
                  <a:noAutofit/>
                </a:bodyPr>
                <a:lstStyle/>
                <a:p>
                  <a:pPr lvl="0"/>
                  <a:r>
                    <a:rPr lang="en-US" sz="2000">
                      <a:solidFill>
                        <a:srgbClr val="002F6C"/>
                      </a:solidFill>
                      <a:latin typeface="Garamond"/>
                      <a:ea typeface="Gill Sans"/>
                      <a:cs typeface="Gill Sans"/>
                      <a:sym typeface="Gill Sans"/>
                    </a:rPr>
                    <a:t>Instructions
</a:t>
                  </a:r>
                  <a:endParaRPr sz="2000">
                    <a:solidFill>
                      <a:srgbClr val="002F6C"/>
                    </a:solidFill>
                    <a:latin typeface="Garamond"/>
                    <a:ea typeface="Gill Sans"/>
                    <a:cs typeface="Gill Sans"/>
                    <a:sym typeface="Gill Sans"/>
                  </a:endParaRPr>
                </a:p>
              </p:txBody>
            </p:sp>
          </p:grpSp>
          <p:grpSp>
            <p:nvGrpSpPr>
              <p:cNvPr id="8" name="Group 7">
                <a:extLst>
                  <a:ext uri="{FF2B5EF4-FFF2-40B4-BE49-F238E27FC236}">
                    <a16:creationId xmlns:a16="http://schemas.microsoft.com/office/drawing/2014/main" id="{B8B79287-0A41-48BD-2D6D-87E20D2DF899}"/>
                  </a:ext>
                </a:extLst>
              </p:cNvPr>
              <p:cNvGrpSpPr/>
              <p:nvPr/>
            </p:nvGrpSpPr>
            <p:grpSpPr>
              <a:xfrm>
                <a:off x="-253957" y="2716521"/>
                <a:ext cx="2050378" cy="3948162"/>
                <a:chOff x="-39422" y="3462156"/>
                <a:chExt cx="2050378" cy="3948162"/>
              </a:xfrm>
            </p:grpSpPr>
            <p:grpSp>
              <p:nvGrpSpPr>
                <p:cNvPr id="7" name="Group 6">
                  <a:extLst>
                    <a:ext uri="{FF2B5EF4-FFF2-40B4-BE49-F238E27FC236}">
                      <a16:creationId xmlns:a16="http://schemas.microsoft.com/office/drawing/2014/main" id="{F22CDEFE-F076-F2DB-AEA7-8E022C1A073E}"/>
                    </a:ext>
                  </a:extLst>
                </p:cNvPr>
                <p:cNvGrpSpPr/>
                <p:nvPr/>
              </p:nvGrpSpPr>
              <p:grpSpPr>
                <a:xfrm>
                  <a:off x="-39422" y="3462156"/>
                  <a:ext cx="2050378" cy="1069914"/>
                  <a:chOff x="-39422" y="3462156"/>
                  <a:chExt cx="2050378" cy="1069914"/>
                </a:xfrm>
              </p:grpSpPr>
              <p:grpSp>
                <p:nvGrpSpPr>
                  <p:cNvPr id="6" name="Group 5">
                    <a:extLst>
                      <a:ext uri="{FF2B5EF4-FFF2-40B4-BE49-F238E27FC236}">
                        <a16:creationId xmlns:a16="http://schemas.microsoft.com/office/drawing/2014/main" id="{3B96D059-B379-4BED-9516-4A60D591EC11}"/>
                      </a:ext>
                    </a:extLst>
                  </p:cNvPr>
                  <p:cNvGrpSpPr/>
                  <p:nvPr/>
                </p:nvGrpSpPr>
                <p:grpSpPr>
                  <a:xfrm>
                    <a:off x="594417" y="3462156"/>
                    <a:ext cx="782700" cy="782700"/>
                    <a:chOff x="594417" y="3462156"/>
                    <a:chExt cx="782700" cy="782700"/>
                  </a:xfrm>
                </p:grpSpPr>
                <p:sp>
                  <p:nvSpPr>
                    <p:cNvPr id="73" name="Google Shape;73;p13"/>
                    <p:cNvSpPr/>
                    <p:nvPr/>
                  </p:nvSpPr>
                  <p:spPr>
                    <a:xfrm>
                      <a:off x="594417" y="3462156"/>
                      <a:ext cx="782700" cy="782700"/>
                    </a:xfrm>
                    <a:prstGeom prst="ellipse">
                      <a:avLst/>
                    </a:prstGeom>
                    <a:solidFill>
                      <a:srgbClr val="002F6C"/>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lang="es-419">
                        <a:solidFill>
                          <a:srgbClr val="BA0C2F"/>
                        </a:solidFill>
                      </a:endParaRPr>
                    </a:p>
                  </p:txBody>
                </p:sp>
                <p:pic>
                  <p:nvPicPr>
                    <p:cNvPr id="74" name="Google Shape;74;p13"/>
                    <p:cNvPicPr preferRelativeResize="0"/>
                    <p:nvPr/>
                  </p:nvPicPr>
                  <p:blipFill rotWithShape="1">
                    <a:blip r:embed="rId16">
                      <a:alphaModFix/>
                    </a:blip>
                    <a:srcRect l="6687" r="6687"/>
                    <a:stretch/>
                  </p:blipFill>
                  <p:spPr>
                    <a:xfrm>
                      <a:off x="838133" y="3579831"/>
                      <a:ext cx="295268" cy="508879"/>
                    </a:xfrm>
                    <a:prstGeom prst="rect">
                      <a:avLst/>
                    </a:prstGeom>
                    <a:noFill/>
                    <a:ln>
                      <a:noFill/>
                    </a:ln>
                  </p:spPr>
                </p:pic>
              </p:grpSp>
              <p:sp>
                <p:nvSpPr>
                  <p:cNvPr id="75" name="Google Shape;75;p13"/>
                  <p:cNvSpPr txBox="1"/>
                  <p:nvPr/>
                </p:nvSpPr>
                <p:spPr>
                  <a:xfrm>
                    <a:off x="-39422" y="4217370"/>
                    <a:ext cx="2050378" cy="314700"/>
                  </a:xfrm>
                  <a:prstGeom prst="rect">
                    <a:avLst/>
                  </a:prstGeom>
                  <a:noFill/>
                  <a:ln>
                    <a:noFill/>
                  </a:ln>
                </p:spPr>
                <p:txBody>
                  <a:bodyPr spcFirstLastPara="1" wrap="square" lIns="91425" tIns="91425" rIns="91425" bIns="91425" anchor="t" anchorCtr="0">
                    <a:noAutofit/>
                  </a:bodyPr>
                  <a:lstStyle/>
                  <a:p>
                    <a:pPr lvl="0" algn="ctr"/>
                    <a:r>
                      <a:rPr lang="en-US" sz="1200" b="1" u="sng">
                        <a:solidFill>
                          <a:srgbClr val="1F497D"/>
                        </a:solidFill>
                        <a:latin typeface="Calibri"/>
                        <a:ea typeface="Calibri"/>
                        <a:cs typeface="Calibri"/>
                        <a:sym typeface="Gill Sans"/>
                      </a:rPr>
                      <a:t>Step 1:  Setup</a:t>
                    </a:r>
                    <a:r>
                      <a:rPr lang="es-419" sz="1200" b="1" u="sng">
                        <a:solidFill>
                          <a:srgbClr val="1F497D"/>
                        </a:solidFill>
                        <a:latin typeface="Calibri"/>
                        <a:ea typeface="Calibri"/>
                        <a:cs typeface="Calibri"/>
                        <a:sym typeface="Gill Sans"/>
                      </a:rPr>
                      <a:t>
</a:t>
                    </a:r>
                  </a:p>
                </p:txBody>
              </p:sp>
            </p:grpSp>
            <p:grpSp>
              <p:nvGrpSpPr>
                <p:cNvPr id="76" name="Google Shape;76;p13"/>
                <p:cNvGrpSpPr/>
                <p:nvPr/>
              </p:nvGrpSpPr>
              <p:grpSpPr>
                <a:xfrm>
                  <a:off x="86517" y="6299554"/>
                  <a:ext cx="1798500" cy="1110764"/>
                  <a:chOff x="13441" y="6908540"/>
                  <a:chExt cx="1798500" cy="1110764"/>
                </a:xfrm>
              </p:grpSpPr>
              <p:sp>
                <p:nvSpPr>
                  <p:cNvPr id="77" name="Google Shape;77;p13"/>
                  <p:cNvSpPr/>
                  <p:nvPr/>
                </p:nvSpPr>
                <p:spPr>
                  <a:xfrm>
                    <a:off x="516778" y="6908540"/>
                    <a:ext cx="782700" cy="782700"/>
                  </a:xfrm>
                  <a:prstGeom prst="ellipse">
                    <a:avLst/>
                  </a:prstGeom>
                  <a:solidFill>
                    <a:srgbClr val="002F6C"/>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lang="es-419">
                      <a:solidFill>
                        <a:srgbClr val="BA0C2F"/>
                      </a:solidFill>
                    </a:endParaRPr>
                  </a:p>
                </p:txBody>
              </p:sp>
              <p:sp>
                <p:nvSpPr>
                  <p:cNvPr id="79" name="Google Shape;79;p13"/>
                  <p:cNvSpPr txBox="1"/>
                  <p:nvPr/>
                </p:nvSpPr>
                <p:spPr>
                  <a:xfrm>
                    <a:off x="13441" y="7616280"/>
                    <a:ext cx="1798500" cy="403024"/>
                  </a:xfrm>
                  <a:prstGeom prst="rect">
                    <a:avLst/>
                  </a:prstGeom>
                  <a:noFill/>
                  <a:ln>
                    <a:noFill/>
                  </a:ln>
                </p:spPr>
                <p:txBody>
                  <a:bodyPr spcFirstLastPara="1" wrap="square" lIns="91425" tIns="91425" rIns="91425" bIns="91425" anchor="t" anchorCtr="0">
                    <a:noAutofit/>
                  </a:bodyPr>
                  <a:lstStyle/>
                  <a:p>
                    <a:pPr lvl="0" algn="ctr"/>
                    <a:r>
                      <a:rPr lang="en-US" sz="1200" b="1" u="sng">
                        <a:solidFill>
                          <a:srgbClr val="1F497D"/>
                        </a:solidFill>
                        <a:latin typeface="Calibri"/>
                        <a:ea typeface="Calibri"/>
                        <a:cs typeface="Calibri"/>
                        <a:sym typeface="Gill Sans"/>
                      </a:rPr>
                      <a:t>Step 3:  Reporting
</a:t>
                    </a:r>
                  </a:p>
                </p:txBody>
              </p:sp>
            </p:grpSp>
            <p:grpSp>
              <p:nvGrpSpPr>
                <p:cNvPr id="80" name="Google Shape;80;p13"/>
                <p:cNvGrpSpPr/>
                <p:nvPr/>
              </p:nvGrpSpPr>
              <p:grpSpPr>
                <a:xfrm>
                  <a:off x="583308" y="4793298"/>
                  <a:ext cx="782700" cy="782700"/>
                  <a:chOff x="510522" y="5098098"/>
                  <a:chExt cx="782700" cy="782700"/>
                </a:xfrm>
              </p:grpSpPr>
              <p:sp>
                <p:nvSpPr>
                  <p:cNvPr id="81" name="Google Shape;81;p13"/>
                  <p:cNvSpPr/>
                  <p:nvPr/>
                </p:nvSpPr>
                <p:spPr>
                  <a:xfrm>
                    <a:off x="510522" y="5098098"/>
                    <a:ext cx="782700" cy="782700"/>
                  </a:xfrm>
                  <a:prstGeom prst="ellipse">
                    <a:avLst/>
                  </a:prstGeom>
                  <a:solidFill>
                    <a:srgbClr val="002F6C"/>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lang="es-419">
                      <a:solidFill>
                        <a:srgbClr val="BA0C2F"/>
                      </a:solidFill>
                    </a:endParaRPr>
                  </a:p>
                </p:txBody>
              </p:sp>
              <p:pic>
                <p:nvPicPr>
                  <p:cNvPr id="82" name="Google Shape;82;p13"/>
                  <p:cNvPicPr preferRelativeResize="0"/>
                  <p:nvPr/>
                </p:nvPicPr>
                <p:blipFill rotWithShape="1">
                  <a:blip r:embed="rId17">
                    <a:alphaModFix/>
                  </a:blip>
                  <a:srcRect/>
                  <a:stretch/>
                </p:blipFill>
                <p:spPr>
                  <a:xfrm>
                    <a:off x="666868" y="5245729"/>
                    <a:ext cx="469142" cy="469628"/>
                  </a:xfrm>
                  <a:prstGeom prst="rect">
                    <a:avLst/>
                  </a:prstGeom>
                  <a:noFill/>
                  <a:ln>
                    <a:noFill/>
                  </a:ln>
                </p:spPr>
              </p:pic>
            </p:grpSp>
            <p:grpSp>
              <p:nvGrpSpPr>
                <p:cNvPr id="5" name="Group 4">
                  <a:extLst>
                    <a:ext uri="{FF2B5EF4-FFF2-40B4-BE49-F238E27FC236}">
                      <a16:creationId xmlns:a16="http://schemas.microsoft.com/office/drawing/2014/main" id="{8193AD8F-C395-E3D0-E6AC-C941D52F2862}"/>
                    </a:ext>
                  </a:extLst>
                </p:cNvPr>
                <p:cNvGrpSpPr/>
                <p:nvPr/>
              </p:nvGrpSpPr>
              <p:grpSpPr>
                <a:xfrm>
                  <a:off x="41527" y="5929399"/>
                  <a:ext cx="1888481" cy="951130"/>
                  <a:chOff x="-50" y="5673443"/>
                  <a:chExt cx="1888481" cy="951130"/>
                </a:xfrm>
              </p:grpSpPr>
              <p:sp>
                <p:nvSpPr>
                  <p:cNvPr id="71" name="Google Shape;71;p13"/>
                  <p:cNvSpPr txBox="1">
                    <a:spLocks noGrp="1" noRot="1" noMove="1" noResize="1" noEditPoints="1" noAdjustHandles="1" noChangeArrowheads="1" noChangeShapeType="1"/>
                  </p:cNvSpPr>
                  <p:nvPr/>
                </p:nvSpPr>
                <p:spPr>
                  <a:xfrm>
                    <a:off x="-50" y="5673443"/>
                    <a:ext cx="1888481" cy="314700"/>
                  </a:xfrm>
                  <a:prstGeom prst="rect">
                    <a:avLst/>
                  </a:prstGeom>
                  <a:noFill/>
                  <a:ln>
                    <a:noFill/>
                  </a:ln>
                </p:spPr>
                <p:txBody>
                  <a:bodyPr spcFirstLastPara="1" wrap="square" lIns="91425" tIns="91425" rIns="91425" bIns="91425" anchor="t" anchorCtr="0">
                    <a:noAutofit/>
                  </a:bodyPr>
                  <a:lstStyle/>
                  <a:p>
                    <a:pPr lvl="0" algn="ctr"/>
                    <a:r>
                      <a:rPr lang="es-419" sz="1200" b="1" u="sng">
                        <a:solidFill>
                          <a:srgbClr val="1F497D"/>
                        </a:solidFill>
                        <a:latin typeface="Calibri"/>
                        <a:ea typeface="Calibri"/>
                        <a:cs typeface="Calibri"/>
                        <a:sym typeface="Gill Sans"/>
                      </a:rPr>
                      <a:t>
</a:t>
                    </a:r>
                  </a:p>
                </p:txBody>
              </p:sp>
              <p:pic>
                <p:nvPicPr>
                  <p:cNvPr id="3" name="Graphic 2">
                    <a:extLst>
                      <a:ext uri="{FF2B5EF4-FFF2-40B4-BE49-F238E27FC236}">
                        <a16:creationId xmlns:a16="http://schemas.microsoft.com/office/drawing/2014/main" id="{05333F7D-6E4F-BB4D-FD29-5C723A4E5288}"/>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34946" y="6218778"/>
                    <a:ext cx="405795" cy="405795"/>
                  </a:xfrm>
                  <a:prstGeom prst="rect">
                    <a:avLst/>
                  </a:prstGeom>
                </p:spPr>
              </p:pic>
            </p:grpSp>
          </p:grpSp>
        </p:grpSp>
        <p:grpSp>
          <p:nvGrpSpPr>
            <p:cNvPr id="42" name="Group 41">
              <a:extLst>
                <a:ext uri="{FF2B5EF4-FFF2-40B4-BE49-F238E27FC236}">
                  <a16:creationId xmlns:a16="http://schemas.microsoft.com/office/drawing/2014/main" id="{4C737B9D-5F85-EEB6-8B6F-6622507DB8DC}"/>
                </a:ext>
              </a:extLst>
            </p:cNvPr>
            <p:cNvGrpSpPr/>
            <p:nvPr/>
          </p:nvGrpSpPr>
          <p:grpSpPr>
            <a:xfrm>
              <a:off x="4330754" y="3833346"/>
              <a:ext cx="3296827" cy="4502257"/>
              <a:chOff x="4330754" y="2571281"/>
              <a:chExt cx="3296827" cy="4502257"/>
            </a:xfrm>
          </p:grpSpPr>
          <p:sp>
            <p:nvSpPr>
              <p:cNvPr id="24" name="TextBox 23">
                <a:extLst>
                  <a:ext uri="{FF2B5EF4-FFF2-40B4-BE49-F238E27FC236}">
                    <a16:creationId xmlns:a16="http://schemas.microsoft.com/office/drawing/2014/main" id="{EF2B53B9-CA01-FF06-BE79-4F8AB68700D1}"/>
                  </a:ext>
                </a:extLst>
              </p:cNvPr>
              <p:cNvSpPr txBox="1"/>
              <p:nvPr/>
            </p:nvSpPr>
            <p:spPr>
              <a:xfrm>
                <a:off x="4359329" y="4024661"/>
                <a:ext cx="3215071" cy="1015663"/>
              </a:xfrm>
              <a:prstGeom prst="rect">
                <a:avLst/>
              </a:prstGeom>
              <a:noFill/>
            </p:spPr>
            <p:txBody>
              <a:bodyPr wrap="square">
                <a:spAutoFit/>
              </a:bodyPr>
              <a:lstStyle/>
              <a:p>
                <a:pPr marL="171450" indent="-171450">
                  <a:buClr>
                    <a:schemeClr val="dk1"/>
                  </a:buClr>
                  <a:buSzPts val="1400"/>
                  <a:buFont typeface="Arial" panose="020B0604020202020204" pitchFamily="34" charset="0"/>
                  <a:buChar char="•"/>
                </a:pPr>
                <a:r>
                  <a:rPr lang="en-US" sz="1200" dirty="0">
                    <a:solidFill>
                      <a:schemeClr val="tx1"/>
                    </a:solidFill>
                    <a:latin typeface="Calibri"/>
                    <a:ea typeface="Calibri"/>
                    <a:cs typeface="Calibri"/>
                    <a:sym typeface="Gill Sans"/>
                  </a:rPr>
                  <a:t>Schedule the first training session using the Bookings link sent by the INL DevResults team.</a:t>
                </a:r>
              </a:p>
              <a:p>
                <a:pPr marL="171450" indent="-171450">
                  <a:spcAft>
                    <a:spcPts val="600"/>
                  </a:spcAft>
                  <a:buClr>
                    <a:schemeClr val="dk1"/>
                  </a:buClr>
                  <a:buSzPts val="1400"/>
                  <a:buFont typeface="Arial" panose="020B0604020202020204" pitchFamily="34" charset="0"/>
                  <a:buChar char="•"/>
                </a:pPr>
                <a:r>
                  <a:rPr lang="en-US" sz="1200" dirty="0">
                    <a:solidFill>
                      <a:schemeClr val="tx1"/>
                    </a:solidFill>
                    <a:latin typeface="Calibri"/>
                    <a:ea typeface="Calibri"/>
                    <a:cs typeface="Calibri"/>
                    <a:sym typeface="Gill Sans"/>
                  </a:rPr>
                  <a:t>Activate your DevResults account when you receive the account activation email.</a:t>
                </a:r>
                <a:endParaRPr lang="en-US" sz="1200" dirty="0">
                  <a:solidFill>
                    <a:schemeClr val="tx1"/>
                  </a:solidFill>
                  <a:latin typeface="Calibri"/>
                  <a:ea typeface="Calibri"/>
                  <a:cs typeface="Calibri"/>
                </a:endParaRPr>
              </a:p>
            </p:txBody>
          </p:sp>
          <p:sp>
            <p:nvSpPr>
              <p:cNvPr id="28" name="TextBox 27">
                <a:extLst>
                  <a:ext uri="{FF2B5EF4-FFF2-40B4-BE49-F238E27FC236}">
                    <a16:creationId xmlns:a16="http://schemas.microsoft.com/office/drawing/2014/main" id="{402B16B0-3EA8-F008-3AC4-1356E295F05C}"/>
                  </a:ext>
                </a:extLst>
              </p:cNvPr>
              <p:cNvSpPr txBox="1">
                <a:spLocks/>
              </p:cNvSpPr>
              <p:nvPr/>
            </p:nvSpPr>
            <p:spPr>
              <a:xfrm>
                <a:off x="4330754" y="5134546"/>
                <a:ext cx="3296827" cy="1938992"/>
              </a:xfrm>
              <a:prstGeom prst="rect">
                <a:avLst/>
              </a:prstGeom>
              <a:noFill/>
            </p:spPr>
            <p:txBody>
              <a:bodyPr wrap="square" lIns="91440" tIns="45720" rIns="91440" bIns="45720" anchor="t">
                <a:spAutoFit/>
              </a:bodyPr>
              <a:lstStyle/>
              <a:p>
                <a:pPr marL="171450" indent="-171450">
                  <a:buClr>
                    <a:schemeClr val="dk1"/>
                  </a:buClr>
                  <a:buSzPts val="1400"/>
                  <a:buFont typeface="Arial" panose="020B0604020202020204" pitchFamily="34" charset="0"/>
                  <a:buChar char="•"/>
                </a:pPr>
                <a:r>
                  <a:rPr lang="en-US" sz="1200" dirty="0">
                    <a:solidFill>
                      <a:schemeClr val="tx1"/>
                    </a:solidFill>
                    <a:latin typeface="Calibri"/>
                    <a:ea typeface="Calibri"/>
                    <a:cs typeface="Calibri"/>
                  </a:rPr>
                  <a:t>Input indicator data and narratives prior to the second training session.</a:t>
                </a:r>
              </a:p>
              <a:p>
                <a:pPr marL="171450" indent="-171450">
                  <a:buClr>
                    <a:schemeClr val="dk1"/>
                  </a:buClr>
                  <a:buSzPts val="1400"/>
                  <a:buFont typeface="Arial" panose="020B0604020202020204" pitchFamily="34" charset="0"/>
                  <a:buChar char="•"/>
                </a:pPr>
                <a:r>
                  <a:rPr lang="en-US" sz="1200" dirty="0">
                    <a:solidFill>
                      <a:schemeClr val="tx1"/>
                    </a:solidFill>
                    <a:latin typeface="Calibri"/>
                    <a:ea typeface="Calibri"/>
                    <a:cs typeface="Calibri"/>
                  </a:rPr>
                  <a:t>Troubleshoot problems during the second training session.</a:t>
                </a:r>
              </a:p>
              <a:p>
                <a:pPr marL="171450" indent="-171450">
                  <a:buClr>
                    <a:schemeClr val="dk1"/>
                  </a:buClr>
                  <a:buSzPts val="1400"/>
                  <a:buFont typeface="Arial" panose="020B0604020202020204" pitchFamily="34" charset="0"/>
                  <a:buChar char="•"/>
                </a:pPr>
                <a:r>
                  <a:rPr lang="en-US" sz="1200" dirty="0">
                    <a:solidFill>
                      <a:schemeClr val="tx1"/>
                    </a:solidFill>
                    <a:latin typeface="Calibri"/>
                    <a:ea typeface="Calibri"/>
                    <a:cs typeface="Calibri"/>
                  </a:rPr>
                  <a:t>Submit your first quarterly report following the first complete reporting quarter.</a:t>
                </a:r>
              </a:p>
              <a:p>
                <a:pPr marL="171450" indent="-171450">
                  <a:buClr>
                    <a:schemeClr val="dk1"/>
                  </a:buClr>
                  <a:buSzPts val="1400"/>
                  <a:buFont typeface="Arial" panose="020B0604020202020204" pitchFamily="34" charset="0"/>
                  <a:buChar char="•"/>
                </a:pPr>
                <a:r>
                  <a:rPr lang="en-US" sz="1200" dirty="0">
                    <a:solidFill>
                      <a:schemeClr val="tx1"/>
                    </a:solidFill>
                    <a:latin typeface="Calibri"/>
                    <a:ea typeface="Calibri"/>
                    <a:cs typeface="Calibri"/>
                  </a:rPr>
                  <a:t>Submit your reports in DevResults every quarter after.</a:t>
                </a:r>
              </a:p>
              <a:p>
                <a:pPr marL="171450" indent="-171450">
                  <a:buClr>
                    <a:schemeClr val="dk1"/>
                  </a:buClr>
                  <a:buSzPts val="1400"/>
                  <a:buFont typeface="Arial" panose="020B0604020202020204" pitchFamily="34" charset="0"/>
                  <a:buChar char="•"/>
                </a:pPr>
                <a:r>
                  <a:rPr lang="en-US" sz="1200" b="1" dirty="0">
                    <a:solidFill>
                      <a:schemeClr val="tx1"/>
                    </a:solidFill>
                    <a:latin typeface="Calibri"/>
                    <a:ea typeface="Calibri"/>
                    <a:cs typeface="Calibri"/>
                  </a:rPr>
                  <a:t>If your project does not have outcome indicators, add them using the PIRS.</a:t>
                </a:r>
              </a:p>
            </p:txBody>
          </p:sp>
          <p:sp>
            <p:nvSpPr>
              <p:cNvPr id="19" name="TextBox 18">
                <a:extLst>
                  <a:ext uri="{FF2B5EF4-FFF2-40B4-BE49-F238E27FC236}">
                    <a16:creationId xmlns:a16="http://schemas.microsoft.com/office/drawing/2014/main" id="{4873D166-78CE-63DA-5394-36105C3B8340}"/>
                  </a:ext>
                </a:extLst>
              </p:cNvPr>
              <p:cNvSpPr txBox="1"/>
              <p:nvPr/>
            </p:nvSpPr>
            <p:spPr>
              <a:xfrm>
                <a:off x="4359329" y="2571281"/>
                <a:ext cx="3110728" cy="1415772"/>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solidFill>
                    <a:latin typeface="Calibri"/>
                    <a:ea typeface="Calibri"/>
                    <a:cs typeface="Calibri"/>
                    <a:sym typeface="Gill Sans"/>
                  </a:rPr>
                  <a:t>Fill out the Standard Indicator Form and the two Tables within 30 days of the project’s start date. </a:t>
                </a:r>
              </a:p>
              <a:p>
                <a:pPr marL="171450" indent="-171450">
                  <a:buFont typeface="Arial" panose="020B0604020202020204" pitchFamily="34" charset="0"/>
                  <a:buChar char="•"/>
                </a:pPr>
                <a:endParaRPr lang="en-US" sz="200" dirty="0">
                  <a:solidFill>
                    <a:schemeClr val="tx1"/>
                  </a:solidFill>
                  <a:latin typeface="Calibri"/>
                  <a:ea typeface="Calibri"/>
                  <a:cs typeface="Calibri"/>
                  <a:sym typeface="Gill Sans"/>
                </a:endParaRPr>
              </a:p>
              <a:p>
                <a:pPr marL="171450" indent="-171450">
                  <a:buFont typeface="Arial" panose="020B0604020202020204" pitchFamily="34" charset="0"/>
                  <a:buChar char="•"/>
                </a:pPr>
                <a:r>
                  <a:rPr lang="en-US" sz="1200" dirty="0">
                    <a:solidFill>
                      <a:schemeClr val="tx1"/>
                    </a:solidFill>
                    <a:latin typeface="Calibri"/>
                    <a:ea typeface="Calibri"/>
                    <a:cs typeface="Calibri"/>
                    <a:sym typeface="Gill Sans"/>
                  </a:rPr>
                  <a:t>Send the reference number from the Standard Indicator Form and the completed excel files for the two Tables to the INL project manager by email.</a:t>
                </a:r>
              </a:p>
            </p:txBody>
          </p:sp>
        </p:grpSp>
      </p:grpSp>
      <p:grpSp>
        <p:nvGrpSpPr>
          <p:cNvPr id="41" name="Group 40">
            <a:extLst>
              <a:ext uri="{FF2B5EF4-FFF2-40B4-BE49-F238E27FC236}">
                <a16:creationId xmlns:a16="http://schemas.microsoft.com/office/drawing/2014/main" id="{1B17974E-1C61-8765-ED98-3A75D8D92EBD}"/>
              </a:ext>
            </a:extLst>
          </p:cNvPr>
          <p:cNvGrpSpPr/>
          <p:nvPr/>
        </p:nvGrpSpPr>
        <p:grpSpPr>
          <a:xfrm>
            <a:off x="-1329" y="8425689"/>
            <a:ext cx="7774960" cy="1247961"/>
            <a:chOff x="-1329" y="8281212"/>
            <a:chExt cx="7774960" cy="1247961"/>
          </a:xfrm>
          <a:effectLst/>
        </p:grpSpPr>
        <p:sp>
          <p:nvSpPr>
            <p:cNvPr id="30" name="Google Shape;62;p13">
              <a:extLst>
                <a:ext uri="{FF2B5EF4-FFF2-40B4-BE49-F238E27FC236}">
                  <a16:creationId xmlns:a16="http://schemas.microsoft.com/office/drawing/2014/main" id="{79CCF6B9-A399-7DC7-BA07-CF4BC2225119}"/>
                </a:ext>
              </a:extLst>
            </p:cNvPr>
            <p:cNvSpPr txBox="1"/>
            <p:nvPr/>
          </p:nvSpPr>
          <p:spPr>
            <a:xfrm>
              <a:off x="-50" y="8281212"/>
              <a:ext cx="7772400" cy="450000"/>
            </a:xfrm>
            <a:prstGeom prst="rect">
              <a:avLst/>
            </a:prstGeom>
            <a:solidFill>
              <a:srgbClr val="002F6C"/>
            </a:solidFill>
            <a:ln>
              <a:solidFill>
                <a:srgbClr val="002F6C"/>
              </a:solidFill>
            </a:ln>
          </p:spPr>
          <p:txBody>
            <a:bodyPr spcFirstLastPara="1" wrap="square" lIns="0" tIns="54850" rIns="0" bIns="0" anchor="t" anchorCtr="0">
              <a:noAutofit/>
            </a:bodyPr>
            <a:lstStyle/>
            <a:p>
              <a:pPr marL="0" lvl="0" indent="0" algn="ctr" rtl="0">
                <a:spcBef>
                  <a:spcPts val="0"/>
                </a:spcBef>
                <a:spcAft>
                  <a:spcPts val="0"/>
                </a:spcAft>
                <a:buNone/>
              </a:pPr>
              <a:r>
                <a:rPr lang="en-US" sz="2000">
                  <a:solidFill>
                    <a:schemeClr val="bg1"/>
                  </a:solidFill>
                  <a:latin typeface="Garamond" panose="02020404030301010803" pitchFamily="18" charset="0"/>
                  <a:sym typeface="Gill Sans"/>
                </a:rPr>
                <a:t>Resources</a:t>
              </a:r>
            </a:p>
          </p:txBody>
        </p:sp>
        <p:sp>
          <p:nvSpPr>
            <p:cNvPr id="14" name="Google Shape;123;p14">
              <a:extLst>
                <a:ext uri="{FF2B5EF4-FFF2-40B4-BE49-F238E27FC236}">
                  <a16:creationId xmlns:a16="http://schemas.microsoft.com/office/drawing/2014/main" id="{268F0022-44E6-EDA6-F09B-5C13F33A165E}"/>
                </a:ext>
              </a:extLst>
            </p:cNvPr>
            <p:cNvSpPr txBox="1"/>
            <p:nvPr/>
          </p:nvSpPr>
          <p:spPr>
            <a:xfrm>
              <a:off x="-1329" y="8791049"/>
              <a:ext cx="1932834" cy="738124"/>
            </a:xfrm>
            <a:prstGeom prst="rect">
              <a:avLst/>
            </a:prstGeom>
            <a:noFill/>
            <a:ln>
              <a:noFill/>
            </a:ln>
          </p:spPr>
          <p:txBody>
            <a:bodyPr spcFirstLastPara="1" wrap="square" lIns="91425" tIns="0" rIns="91425" bIns="91425" anchor="ctr" anchorCtr="0">
              <a:noAutofit/>
            </a:bodyPr>
            <a:lstStyle/>
            <a:p>
              <a:pPr algn="ctr"/>
              <a:endParaRPr lang="en-US" sz="1200" dirty="0">
                <a:latin typeface="Calabri"/>
                <a:sym typeface="Gill Sans"/>
              </a:endParaRPr>
            </a:p>
            <a:p>
              <a:pPr lvl="0" algn="ctr"/>
              <a:r>
                <a:rPr lang="en-US" sz="1200" dirty="0">
                  <a:latin typeface="Calabri"/>
                  <a:sym typeface="Gill Sans"/>
                </a:rPr>
                <a:t>INL DevResults Site
</a:t>
              </a:r>
              <a:r>
                <a:rPr lang="en-US" sz="1200" dirty="0">
                  <a:solidFill>
                    <a:srgbClr val="0070C0"/>
                  </a:solidFill>
                  <a:latin typeface="Calabri"/>
                  <a:sym typeface="Gill Sans"/>
                  <a:hlinkClick r:id="rId20">
                    <a:extLst>
                      <a:ext uri="{A12FA001-AC4F-418D-AE19-62706E023703}">
                        <ahyp:hlinkClr xmlns:ahyp="http://schemas.microsoft.com/office/drawing/2018/hyperlinkcolor" val="tx"/>
                      </a:ext>
                    </a:extLst>
                  </a:hlinkClick>
                </a:rPr>
                <a:t>https://inl.devresults.com</a:t>
              </a:r>
              <a:endParaRPr lang="en-US" sz="1200" dirty="0">
                <a:solidFill>
                  <a:srgbClr val="0070C0"/>
                </a:solidFill>
                <a:latin typeface="Calabri"/>
              </a:endParaRPr>
            </a:p>
            <a:p>
              <a:pPr marL="0" lvl="0" indent="0" algn="ctr" rtl="0">
                <a:spcBef>
                  <a:spcPts val="0"/>
                </a:spcBef>
                <a:spcAft>
                  <a:spcPts val="0"/>
                </a:spcAft>
                <a:buNone/>
              </a:pPr>
              <a:endParaRPr lang="en-US" sz="1200" dirty="0">
                <a:latin typeface="Calabri"/>
              </a:endParaRPr>
            </a:p>
          </p:txBody>
        </p:sp>
        <p:sp>
          <p:nvSpPr>
            <p:cNvPr id="20" name="TextBox 19">
              <a:extLst>
                <a:ext uri="{FF2B5EF4-FFF2-40B4-BE49-F238E27FC236}">
                  <a16:creationId xmlns:a16="http://schemas.microsoft.com/office/drawing/2014/main" id="{2DDD23CC-007E-3F51-019B-C69635994592}"/>
                </a:ext>
              </a:extLst>
            </p:cNvPr>
            <p:cNvSpPr txBox="1"/>
            <p:nvPr/>
          </p:nvSpPr>
          <p:spPr>
            <a:xfrm>
              <a:off x="4265145" y="8901307"/>
              <a:ext cx="3508486" cy="474365"/>
            </a:xfrm>
            <a:prstGeom prst="rect">
              <a:avLst/>
            </a:prstGeom>
            <a:noFill/>
          </p:spPr>
          <p:txBody>
            <a:bodyPr wrap="square" lIns="91440" tIns="45720" rIns="91440" bIns="45720" anchor="t">
              <a:spAutoFit/>
            </a:bodyPr>
            <a:lstStyle/>
            <a:p>
              <a:pPr lvl="0" algn="ctr"/>
              <a:r>
                <a:rPr lang="en-US" sz="1200" dirty="0">
                  <a:latin typeface="Calabri"/>
                  <a:sym typeface="Gill Sans"/>
                </a:rPr>
                <a:t>User Manuals and Instructional Videos
</a:t>
              </a:r>
              <a:r>
                <a:rPr lang="en-US" sz="1200" dirty="0">
                  <a:solidFill>
                    <a:srgbClr val="0070C0"/>
                  </a:solidFill>
                  <a:latin typeface="Calabri"/>
                  <a:sym typeface="Gill Sans"/>
                  <a:hlinkClick r:id="rId21">
                    <a:extLst>
                      <a:ext uri="{A12FA001-AC4F-418D-AE19-62706E023703}">
                        <ahyp:hlinkClr xmlns:ahyp="http://schemas.microsoft.com/office/drawing/2018/hyperlinkcolor" val="tx"/>
                      </a:ext>
                    </a:extLst>
                  </a:hlinkClick>
                </a:rPr>
                <a:t>https://help.devresults.com/help/inl-user-guide</a:t>
              </a:r>
              <a:endParaRPr lang="en-US" sz="1200" dirty="0">
                <a:solidFill>
                  <a:srgbClr val="0070C0"/>
                </a:solidFill>
                <a:latin typeface="Calabri"/>
                <a:sym typeface="Gill Sans"/>
              </a:endParaRPr>
            </a:p>
          </p:txBody>
        </p:sp>
        <p:sp>
          <p:nvSpPr>
            <p:cNvPr id="37" name="Google Shape;123;p14">
              <a:extLst>
                <a:ext uri="{FF2B5EF4-FFF2-40B4-BE49-F238E27FC236}">
                  <a16:creationId xmlns:a16="http://schemas.microsoft.com/office/drawing/2014/main" id="{25AFFD92-02B1-8D95-9546-486F5CB33CF3}"/>
                </a:ext>
              </a:extLst>
            </p:cNvPr>
            <p:cNvSpPr txBox="1"/>
            <p:nvPr/>
          </p:nvSpPr>
          <p:spPr>
            <a:xfrm>
              <a:off x="1964567" y="8792740"/>
              <a:ext cx="2234362" cy="731774"/>
            </a:xfrm>
            <a:prstGeom prst="rect">
              <a:avLst/>
            </a:prstGeom>
            <a:noFill/>
            <a:ln>
              <a:noFill/>
            </a:ln>
          </p:spPr>
          <p:txBody>
            <a:bodyPr spcFirstLastPara="1" wrap="square" lIns="91425" tIns="0" rIns="91425" bIns="91425" anchor="ctr" anchorCtr="0">
              <a:noAutofit/>
            </a:bodyPr>
            <a:lstStyle/>
            <a:p>
              <a:pPr algn="ctr"/>
              <a:r>
                <a:rPr lang="en-US" sz="1200" dirty="0">
                  <a:latin typeface="Calabri"/>
                  <a:sym typeface="Gill Sans"/>
                </a:rPr>
                <a:t>Performance Report Tool
</a:t>
              </a:r>
              <a:r>
                <a:rPr lang="en-US" sz="1200" dirty="0">
                  <a:solidFill>
                    <a:srgbClr val="0070C0"/>
                  </a:solidFill>
                  <a:latin typeface="Calabri"/>
                  <a:sym typeface="Gill Sans"/>
                  <a:hlinkClick r:id="rId22">
                    <a:extLst>
                      <a:ext uri="{A12FA001-AC4F-418D-AE19-62706E023703}">
                        <ahyp:hlinkClr xmlns:ahyp="http://schemas.microsoft.com/office/drawing/2018/hyperlinkcolor" val="tx"/>
                      </a:ext>
                    </a:extLst>
                  </a:hlinkClick>
                </a:rPr>
                <a:t>https://prt.inl.state.gov</a:t>
              </a:r>
              <a:endParaRPr lang="en-US" sz="1200" dirty="0">
                <a:solidFill>
                  <a:srgbClr val="0070C0"/>
                </a:solidFill>
                <a:latin typeface="Calabri"/>
              </a:endParaRPr>
            </a:p>
          </p:txBody>
        </p:sp>
      </p:grpSp>
      <p:grpSp>
        <p:nvGrpSpPr>
          <p:cNvPr id="2" name="Group 1">
            <a:extLst>
              <a:ext uri="{FF2B5EF4-FFF2-40B4-BE49-F238E27FC236}">
                <a16:creationId xmlns:a16="http://schemas.microsoft.com/office/drawing/2014/main" id="{48183BE2-0CDC-90D0-D458-F778B293A111}"/>
              </a:ext>
            </a:extLst>
          </p:cNvPr>
          <p:cNvGrpSpPr/>
          <p:nvPr/>
        </p:nvGrpSpPr>
        <p:grpSpPr>
          <a:xfrm>
            <a:off x="166688" y="2120969"/>
            <a:ext cx="7407712" cy="1162967"/>
            <a:chOff x="166688" y="2081213"/>
            <a:chExt cx="7407712" cy="1162967"/>
          </a:xfrm>
        </p:grpSpPr>
        <p:sp>
          <p:nvSpPr>
            <p:cNvPr id="45" name="TextBox 44">
              <a:extLst>
                <a:ext uri="{FF2B5EF4-FFF2-40B4-BE49-F238E27FC236}">
                  <a16:creationId xmlns:a16="http://schemas.microsoft.com/office/drawing/2014/main" id="{852B2AD3-3B54-C557-E573-C16FE5AB1223}"/>
                </a:ext>
              </a:extLst>
            </p:cNvPr>
            <p:cNvSpPr txBox="1"/>
            <p:nvPr/>
          </p:nvSpPr>
          <p:spPr>
            <a:xfrm>
              <a:off x="223838" y="2081213"/>
              <a:ext cx="7350562" cy="1138773"/>
            </a:xfrm>
            <a:prstGeom prst="rect">
              <a:avLst/>
            </a:prstGeom>
            <a:noFill/>
            <a:ln w="0">
              <a:noFill/>
            </a:ln>
          </p:spPr>
          <p:txBody>
            <a:bodyPr wrap="square" lIns="91440" tIns="45720" rIns="91440" bIns="45720" rtlCol="0" anchor="t">
              <a:spAutoFit/>
            </a:bodyPr>
            <a:lstStyle/>
            <a:p>
              <a:pPr algn="just"/>
              <a:r>
                <a:rPr lang="en-US" sz="1200" dirty="0">
                  <a:latin typeface="Calibri"/>
                </a:rPr>
                <a:t>DevResults is INL’s primary system for recording performance monitoring data for foreign assistance projects.  It provides customized templates for quarterly reporting, and makes it easy to track trends, visualize data, and automate calculations.  As the required system for all INL-funded projects, DevResults helps keep your reporting organized, efficient, and aligned with INL standards.</a:t>
              </a:r>
              <a:endParaRPr lang="en-US" sz="400" dirty="0">
                <a:latin typeface="Calibri"/>
              </a:endParaRPr>
            </a:p>
            <a:p>
              <a:endParaRPr lang="en-US" sz="800" dirty="0">
                <a:latin typeface="Calibri"/>
              </a:endParaRPr>
            </a:p>
            <a:p>
              <a:r>
                <a:rPr lang="en-US" sz="1200" dirty="0">
                  <a:latin typeface="Calibri"/>
                </a:rPr>
                <a:t>This guide outlines the steps for </a:t>
              </a:r>
              <a:r>
                <a:rPr lang="en-US" sz="1200" dirty="0" err="1">
                  <a:latin typeface="Calibri"/>
                </a:rPr>
                <a:t>DevResults</a:t>
              </a:r>
              <a:r>
                <a:rPr lang="en-US" sz="1200" dirty="0">
                  <a:latin typeface="Calibri"/>
                </a:rPr>
                <a:t> enrollment and reporting.  For more details, </a:t>
              </a:r>
              <a:r>
                <a:rPr lang="en-US" sz="1200" dirty="0">
                  <a:latin typeface="Calibri"/>
                  <a:hlinkClick r:id="rId23"/>
                </a:rPr>
                <a:t>watch the video</a:t>
              </a:r>
              <a:r>
                <a:rPr lang="en-US" sz="1200" dirty="0">
                  <a:latin typeface="Calibri"/>
                </a:rPr>
                <a:t>!</a:t>
              </a:r>
            </a:p>
          </p:txBody>
        </p:sp>
        <p:grpSp>
          <p:nvGrpSpPr>
            <p:cNvPr id="50" name="Group 49">
              <a:extLst>
                <a:ext uri="{FF2B5EF4-FFF2-40B4-BE49-F238E27FC236}">
                  <a16:creationId xmlns:a16="http://schemas.microsoft.com/office/drawing/2014/main" id="{77C0BAC3-25C1-6B00-D1CD-2A1EC9D08E86}"/>
                </a:ext>
              </a:extLst>
            </p:cNvPr>
            <p:cNvGrpSpPr/>
            <p:nvPr/>
          </p:nvGrpSpPr>
          <p:grpSpPr>
            <a:xfrm>
              <a:off x="166688" y="2081213"/>
              <a:ext cx="7407712" cy="28572"/>
              <a:chOff x="166688" y="2081213"/>
              <a:chExt cx="7407712" cy="28572"/>
            </a:xfrm>
          </p:grpSpPr>
          <p:cxnSp>
            <p:nvCxnSpPr>
              <p:cNvPr id="48" name="Straight Connector 47">
                <a:extLst>
                  <a:ext uri="{FF2B5EF4-FFF2-40B4-BE49-F238E27FC236}">
                    <a16:creationId xmlns:a16="http://schemas.microsoft.com/office/drawing/2014/main" id="{3C748CE2-FA13-8A95-4FA2-87E99EB8A563}"/>
                  </a:ext>
                </a:extLst>
              </p:cNvPr>
              <p:cNvCxnSpPr/>
              <p:nvPr/>
            </p:nvCxnSpPr>
            <p:spPr>
              <a:xfrm>
                <a:off x="166688" y="2081213"/>
                <a:ext cx="74077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3467BFC-F377-4AAE-FF50-86809C8AE423}"/>
                  </a:ext>
                </a:extLst>
              </p:cNvPr>
              <p:cNvCxnSpPr/>
              <p:nvPr/>
            </p:nvCxnSpPr>
            <p:spPr>
              <a:xfrm>
                <a:off x="166688" y="2109785"/>
                <a:ext cx="74077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24C11601-1844-A341-89BC-C814FE3984AB}"/>
                </a:ext>
              </a:extLst>
            </p:cNvPr>
            <p:cNvGrpSpPr/>
            <p:nvPr/>
          </p:nvGrpSpPr>
          <p:grpSpPr>
            <a:xfrm>
              <a:off x="166688" y="3215608"/>
              <a:ext cx="7407712" cy="28572"/>
              <a:chOff x="166688" y="2081213"/>
              <a:chExt cx="7407712" cy="28572"/>
            </a:xfrm>
          </p:grpSpPr>
          <p:cxnSp>
            <p:nvCxnSpPr>
              <p:cNvPr id="52" name="Straight Connector 51">
                <a:extLst>
                  <a:ext uri="{FF2B5EF4-FFF2-40B4-BE49-F238E27FC236}">
                    <a16:creationId xmlns:a16="http://schemas.microsoft.com/office/drawing/2014/main" id="{A7E4D2D6-D6E0-35CD-082E-9B4DB77F5E39}"/>
                  </a:ext>
                </a:extLst>
              </p:cNvPr>
              <p:cNvCxnSpPr/>
              <p:nvPr/>
            </p:nvCxnSpPr>
            <p:spPr>
              <a:xfrm>
                <a:off x="166688" y="2081213"/>
                <a:ext cx="74077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5CD74FB-4AAE-C868-99DF-3045D1041715}"/>
                  </a:ext>
                </a:extLst>
              </p:cNvPr>
              <p:cNvCxnSpPr/>
              <p:nvPr/>
            </p:nvCxnSpPr>
            <p:spPr>
              <a:xfrm>
                <a:off x="166688" y="2109785"/>
                <a:ext cx="74077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5414371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BE57113097E44794F62961C7649CF0" ma:contentTypeVersion="21" ma:contentTypeDescription="Create a new document." ma:contentTypeScope="" ma:versionID="33c8e3f4a3628524f1256020c449a0c3">
  <xsd:schema xmlns:xsd="http://www.w3.org/2001/XMLSchema" xmlns:xs="http://www.w3.org/2001/XMLSchema" xmlns:p="http://schemas.microsoft.com/office/2006/metadata/properties" xmlns:ns2="fa4edcb1-06d5-4489-9173-3edf2b15c1ff" xmlns:ns3="b90e8d16-1326-4936-951d-e49359117440" targetNamespace="http://schemas.microsoft.com/office/2006/metadata/properties" ma:root="true" ma:fieldsID="3046eaadd9bdfc23b79da7631b1d5433" ns2:_="" ns3:_="">
    <xsd:import namespace="fa4edcb1-06d5-4489-9173-3edf2b15c1ff"/>
    <xsd:import namespace="b90e8d16-1326-4936-951d-e4935911744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Test" minOccurs="0"/>
                <xsd:element ref="ns2:MediaServiceSearchProperties" minOccurs="0"/>
                <xsd:element ref="ns2:Notes" minOccurs="0"/>
                <xsd:element ref="ns2:IDRequired" minOccurs="0"/>
                <xsd:element ref="ns2:UpdatesMad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4edcb1-06d5-4489-9173-3edf2b15c1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0c4236b-c3ef-4727-9e6d-e99ea6badddd"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Test" ma:index="23" nillable="true" ma:displayName="Test" ma:format="Dropdown" ma:internalName="Test">
      <xsd:simpleType>
        <xsd:restriction base="dms:Choice">
          <xsd:enumeration value="Record"/>
          <xsd:enumeration value="Temp"/>
          <xsd:enumeration value="Choice 3"/>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Notes" ma:index="25" nillable="true" ma:displayName="Notes " ma:description="No application " ma:format="Dropdown" ma:internalName="Notes">
      <xsd:simpleType>
        <xsd:restriction base="dms:Text">
          <xsd:maxLength value="255"/>
        </xsd:restriction>
      </xsd:simpleType>
    </xsd:element>
    <xsd:element name="IDRequired" ma:index="26" nillable="true" ma:displayName="ID Required" ma:description="Include that copy of ID is also requested with form" ma:format="Dropdown" ma:internalName="IDRequired">
      <xsd:simpleType>
        <xsd:restriction base="dms:Text">
          <xsd:maxLength value="255"/>
        </xsd:restriction>
      </xsd:simpleType>
    </xsd:element>
    <xsd:element name="UpdatesMade" ma:index="27" nillable="true" ma:displayName="Updates Made" ma:format="Dropdown" ma:internalName="UpdatesMade">
      <xsd:simpleType>
        <xsd:restriction base="dms:Text">
          <xsd:maxLength value="255"/>
        </xsd:restriction>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e8d16-1326-4936-951d-e4935911744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a2145abc-f7ac-4a33-b9b2-39a93b616be8}" ma:internalName="TaxCatchAll" ma:showField="CatchAllData" ma:web="b90e8d16-1326-4936-951d-e4935911744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a4edcb1-06d5-4489-9173-3edf2b15c1ff">
      <Terms xmlns="http://schemas.microsoft.com/office/infopath/2007/PartnerControls"/>
    </lcf76f155ced4ddcb4097134ff3c332f>
    <TaxCatchAll xmlns="b90e8d16-1326-4936-951d-e49359117440" xsi:nil="true"/>
    <SharedWithUsers xmlns="b90e8d16-1326-4936-951d-e49359117440">
      <UserInfo>
        <DisplayName>Selde, Maria</DisplayName>
        <AccountId>1543</AccountId>
        <AccountType/>
      </UserInfo>
    </SharedWithUsers>
    <UpdatesMade xmlns="fa4edcb1-06d5-4489-9173-3edf2b15c1ff" xsi:nil="true"/>
    <Notes xmlns="fa4edcb1-06d5-4489-9173-3edf2b15c1ff" xsi:nil="true"/>
    <IDRequired xmlns="fa4edcb1-06d5-4489-9173-3edf2b15c1ff" xsi:nil="true"/>
    <Test xmlns="fa4edcb1-06d5-4489-9173-3edf2b15c1f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ACF0BD-0963-42FA-A182-FFC747B72F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4edcb1-06d5-4489-9173-3edf2b15c1ff"/>
    <ds:schemaRef ds:uri="b90e8d16-1326-4936-951d-e493591174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85E2EB-641D-4666-A738-0B2B5D4C1131}">
  <ds:schemaRefs>
    <ds:schemaRef ds:uri="http://schemas.microsoft.com/office/2006/metadata/properties"/>
    <ds:schemaRef ds:uri="4927a819-5159-441d-aee3-896c89d26354"/>
    <ds:schemaRef ds:uri="http://purl.org/dc/terms/"/>
    <ds:schemaRef ds:uri="http://schemas.openxmlformats.org/package/2006/metadata/core-properties"/>
    <ds:schemaRef ds:uri="http://schemas.microsoft.com/office/2006/documentManagement/types"/>
    <ds:schemaRef ds:uri="0a345b41-39d0-4236-9d44-5a4bf891e68a"/>
    <ds:schemaRef ds:uri="http://purl.org/dc/elements/1.1/"/>
    <ds:schemaRef ds:uri="http://schemas.microsoft.com/office/infopath/2007/PartnerControls"/>
    <ds:schemaRef ds:uri="http://www.w3.org/XML/1998/namespace"/>
    <ds:schemaRef ds:uri="http://purl.org/dc/dcmitype/"/>
    <ds:schemaRef ds:uri="fa4edcb1-06d5-4489-9173-3edf2b15c1ff"/>
    <ds:schemaRef ds:uri="b90e8d16-1326-4936-951d-e49359117440"/>
  </ds:schemaRefs>
</ds:datastoreItem>
</file>

<file path=customXml/itemProps3.xml><?xml version="1.0" encoding="utf-8"?>
<ds:datastoreItem xmlns:ds="http://schemas.openxmlformats.org/officeDocument/2006/customXml" ds:itemID="{611D6069-F628-4EC0-89FB-8035FC5502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TotalTime>
  <Words>343</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Wingdings</vt:lpstr>
      <vt:lpstr>Calibri</vt:lpstr>
      <vt:lpstr>Calabri</vt:lpstr>
      <vt:lpstr>Arial</vt:lpstr>
      <vt:lpstr>Garamond</vt:lpstr>
      <vt:lpstr>Georgia</vt:lpstr>
      <vt:lpstr>Gill Sans</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Carynne Jarrell</dc:creator>
  <cp:lastModifiedBy>Youakim, Claudia E</cp:lastModifiedBy>
  <cp:revision>131</cp:revision>
  <dcterms:modified xsi:type="dcterms:W3CDTF">2025-08-25T16:54:11Z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0x01010005BE57113097E44794F62961C7649CF0</vt:lpwstr>
  </property>
  <property fmtid="{D5CDD505-2E9C-101B-9397-08002B2CF9AE}" pid="3" name="MediaServiceImageTags">
    <vt:lpwstr/>
  </property>
  <property fmtid="{D5CDD505-2E9C-101B-9397-08002B2CF9AE}" pid="4" name="MSIP_Label_99433151-6b3b-40a4-9a76-643012730750_Name">
    <vt:lpwstr>Protected v2</vt:lpwstr>
  </property>
  <property fmtid="{D5CDD505-2E9C-101B-9397-08002B2CF9AE}" pid="5" name="ClassificationContentMarkingHeaderText">
    <vt:lpwstr>CLIENT PROPRIETARY \ PROTECTED</vt:lpwstr>
  </property>
  <property fmtid="{D5CDD505-2E9C-101B-9397-08002B2CF9AE}" pid="6" name="MSIP_Label_99433151-6b3b-40a4-9a76-643012730750_Method">
    <vt:lpwstr>Privileged</vt:lpwstr>
  </property>
  <property fmtid="{D5CDD505-2E9C-101B-9397-08002B2CF9AE}" pid="7" name="MSIP_Label_99433151-6b3b-40a4-9a76-643012730750_SiteId">
    <vt:lpwstr>8a628aaf-2f06-4dc5-a007-33a134d5e988</vt:lpwstr>
  </property>
  <property fmtid="{D5CDD505-2E9C-101B-9397-08002B2CF9AE}" pid="8" name="MSIP_Label_99433151-6b3b-40a4-9a76-643012730750_SetDate">
    <vt:lpwstr>2023-03-24T22:05:12Z</vt:lpwstr>
  </property>
  <property fmtid="{D5CDD505-2E9C-101B-9397-08002B2CF9AE}" pid="9" name="ClassificationContentMarkingHeaderLocations">
    <vt:lpwstr>Simple Light:3</vt:lpwstr>
  </property>
  <property fmtid="{D5CDD505-2E9C-101B-9397-08002B2CF9AE}" pid="10" name="MSIP_Label_99433151-6b3b-40a4-9a76-643012730750_ContentBits">
    <vt:lpwstr>1</vt:lpwstr>
  </property>
  <property fmtid="{D5CDD505-2E9C-101B-9397-08002B2CF9AE}" pid="11" name="MSIP_Label_99433151-6b3b-40a4-9a76-643012730750_Enabled">
    <vt:lpwstr>true</vt:lpwstr>
  </property>
  <property fmtid="{D5CDD505-2E9C-101B-9397-08002B2CF9AE}" pid="12" name="MSIP_Label_99433151-6b3b-40a4-9a76-643012730750_ActionId">
    <vt:lpwstr>49a1de1c-6dc4-449d-b6df-b74d026ec80b</vt:lpwstr>
  </property>
  <property fmtid="{D5CDD505-2E9C-101B-9397-08002B2CF9AE}" pid="13" name="MSIP_Label_1665d9ee-429a-4d5f-97cc-cfb56e044a6e_Enabled">
    <vt:lpwstr>true</vt:lpwstr>
  </property>
  <property fmtid="{D5CDD505-2E9C-101B-9397-08002B2CF9AE}" pid="14" name="MSIP_Label_1665d9ee-429a-4d5f-97cc-cfb56e044a6e_SetDate">
    <vt:lpwstr>2025-01-05T01:28:20Z</vt:lpwstr>
  </property>
  <property fmtid="{D5CDD505-2E9C-101B-9397-08002B2CF9AE}" pid="15" name="MSIP_Label_1665d9ee-429a-4d5f-97cc-cfb56e044a6e_Method">
    <vt:lpwstr>Privileged</vt:lpwstr>
  </property>
  <property fmtid="{D5CDD505-2E9C-101B-9397-08002B2CF9AE}" pid="16" name="MSIP_Label_1665d9ee-429a-4d5f-97cc-cfb56e044a6e_Name">
    <vt:lpwstr>1665d9ee-429a-4d5f-97cc-cfb56e044a6e</vt:lpwstr>
  </property>
  <property fmtid="{D5CDD505-2E9C-101B-9397-08002B2CF9AE}" pid="17" name="MSIP_Label_1665d9ee-429a-4d5f-97cc-cfb56e044a6e_SiteId">
    <vt:lpwstr>66cf5074-5afe-48d1-a691-a12b2121f44b</vt:lpwstr>
  </property>
  <property fmtid="{D5CDD505-2E9C-101B-9397-08002B2CF9AE}" pid="18" name="MSIP_Label_1665d9ee-429a-4d5f-97cc-cfb56e044a6e_ActionId">
    <vt:lpwstr>311373f8-d560-49ad-abb9-4bbd40d988f7</vt:lpwstr>
  </property>
  <property fmtid="{D5CDD505-2E9C-101B-9397-08002B2CF9AE}" pid="19" name="MSIP_Label_1665d9ee-429a-4d5f-97cc-cfb56e044a6e_ContentBits">
    <vt:lpwstr>0</vt:lpwstr>
  </property>
  <property fmtid="{D5CDD505-2E9C-101B-9397-08002B2CF9AE}" pid="20" name="xd_ProgID">
    <vt:lpwstr/>
  </property>
  <property fmtid="{D5CDD505-2E9C-101B-9397-08002B2CF9AE}" pid="21" name="_SourceUrl">
    <vt:lpwstr/>
  </property>
  <property fmtid="{D5CDD505-2E9C-101B-9397-08002B2CF9AE}" pid="22" name="_SharedFileIndex">
    <vt:lpwstr/>
  </property>
  <property fmtid="{D5CDD505-2E9C-101B-9397-08002B2CF9AE}" pid="23" name="ComplianceAssetId">
    <vt:lpwstr/>
  </property>
  <property fmtid="{D5CDD505-2E9C-101B-9397-08002B2CF9AE}" pid="24" name="TemplateUrl">
    <vt:lpwstr/>
  </property>
  <property fmtid="{D5CDD505-2E9C-101B-9397-08002B2CF9AE}" pid="25" name="_ExtendedDescription">
    <vt:lpwstr/>
  </property>
  <property fmtid="{D5CDD505-2E9C-101B-9397-08002B2CF9AE}" pid="26" name="xd_Signature">
    <vt:bool>false</vt:bool>
  </property>
  <property fmtid="{D5CDD505-2E9C-101B-9397-08002B2CF9AE}" pid="27" name="TriggerFlowInfo">
    <vt:lpwstr/>
  </property>
</Properties>
</file>